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3" r:id="rId6"/>
    <p:sldMasterId id="214748369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y="5143500" cx="9144000"/>
  <p:notesSz cx="6858000" cy="9144000"/>
  <p:embeddedFontLst>
    <p:embeddedFont>
      <p:font typeface="Rubik Light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Signika"/>
      <p:regular r:id="rId43"/>
      <p:bold r:id="rId44"/>
    </p:embeddedFont>
    <p:embeddedFont>
      <p:font typeface="Cairo"/>
      <p:regular r:id="rId45"/>
      <p:bold r:id="rId46"/>
    </p:embeddedFont>
    <p:embeddedFont>
      <p:font typeface="Pathway Gothic One"/>
      <p:regular r:id="rId47"/>
    </p:embeddedFont>
    <p:embeddedFont>
      <p:font typeface="Cairo Light"/>
      <p:regular r:id="rId48"/>
      <p:bold r:id="rId49"/>
    </p:embeddedFont>
    <p:embeddedFont>
      <p:font typeface="Rubik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54" roundtripDataSignature="AMtx7mjnVqbNuHgaLDzB8EfxsbvNPCgP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487146-B090-4CC9-9665-8F0D3CC71EFC}">
  <a:tblStyle styleId="{DB487146-B090-4CC9-9665-8F0D3CC71EF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Signika-bold.fntdata"/><Relationship Id="rId43" Type="http://schemas.openxmlformats.org/officeDocument/2006/relationships/font" Target="fonts/Signika-regular.fntdata"/><Relationship Id="rId46" Type="http://schemas.openxmlformats.org/officeDocument/2006/relationships/font" Target="fonts/Cairo-bold.fntdata"/><Relationship Id="rId45" Type="http://schemas.openxmlformats.org/officeDocument/2006/relationships/font" Target="fonts/Cai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CairoLight-regular.fntdata"/><Relationship Id="rId47" Type="http://schemas.openxmlformats.org/officeDocument/2006/relationships/font" Target="fonts/PathwayGothicOne-regular.fntdata"/><Relationship Id="rId49" Type="http://schemas.openxmlformats.org/officeDocument/2006/relationships/font" Target="fonts/Cairo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font" Target="fonts/RubikLight-regular.fntdata"/><Relationship Id="rId34" Type="http://schemas.openxmlformats.org/officeDocument/2006/relationships/slide" Target="slides/slide26.xml"/><Relationship Id="rId37" Type="http://schemas.openxmlformats.org/officeDocument/2006/relationships/font" Target="fonts/RubikLight-italic.fntdata"/><Relationship Id="rId36" Type="http://schemas.openxmlformats.org/officeDocument/2006/relationships/font" Target="fonts/RubikLight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ubikLight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ubik-bold.fntdata"/><Relationship Id="rId50" Type="http://schemas.openxmlformats.org/officeDocument/2006/relationships/font" Target="fonts/Rubik-regular.fntdata"/><Relationship Id="rId53" Type="http://schemas.openxmlformats.org/officeDocument/2006/relationships/font" Target="fonts/Rubik-boldItalic.fntdata"/><Relationship Id="rId52" Type="http://schemas.openxmlformats.org/officeDocument/2006/relationships/font" Target="fonts/Rubik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54" Type="http://customschemas.google.com/relationships/presentationmetadata" Target="meta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2" name="Google Shape;18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8" name="Google Shape;21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4" name="Google Shape;21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2" name="Google Shape;21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5" name="Google Shape;220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3" name="Google Shape;22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6" name="Google Shape;24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1" name="Google Shape;26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0" name="Google Shape;289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7" name="Google Shape;289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5" name="Google Shape;290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2" name="Google Shape;18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5" name="Google Shape;29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4" name="Google Shape;292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2" name="Google Shape;29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4" name="Google Shape;294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9" name="Google Shape;296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7" name="Google Shape;297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5" name="Google Shape;298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0" name="Google Shape;18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8" name="Google Shape;18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7" name="Google Shape;18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5" name="Google Shape;18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2" name="Google Shape;20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0" name="Google Shape;20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5" name="Google Shape;21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8.png"/><Relationship Id="rId4" Type="http://schemas.openxmlformats.org/officeDocument/2006/relationships/image" Target="../media/image4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5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4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hyperlink" Target="http://bit.ly/2Tynxth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5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44.png"/><Relationship Id="rId5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8.png"/><Relationship Id="rId4" Type="http://schemas.openxmlformats.org/officeDocument/2006/relationships/image" Target="../media/image4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5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4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hyperlink" Target="http://bit.ly/2Tynxth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2087" y="-745875"/>
            <a:ext cx="2611923" cy="2571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8"/>
          <p:cNvGrpSpPr/>
          <p:nvPr/>
        </p:nvGrpSpPr>
        <p:grpSpPr>
          <a:xfrm>
            <a:off x="342405" y="540014"/>
            <a:ext cx="377602" cy="902290"/>
            <a:chOff x="720000" y="540000"/>
            <a:chExt cx="234900" cy="561300"/>
          </a:xfrm>
        </p:grpSpPr>
        <p:sp>
          <p:nvSpPr>
            <p:cNvPr id="12" name="Google Shape;12;p2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33;p28"/>
          <p:cNvGrpSpPr/>
          <p:nvPr/>
        </p:nvGrpSpPr>
        <p:grpSpPr>
          <a:xfrm>
            <a:off x="8424005" y="2824527"/>
            <a:ext cx="235623" cy="1441520"/>
            <a:chOff x="8478680" y="2824527"/>
            <a:chExt cx="235623" cy="1441520"/>
          </a:xfrm>
        </p:grpSpPr>
        <p:sp>
          <p:nvSpPr>
            <p:cNvPr id="34" name="Google Shape;34;p2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28"/>
          <p:cNvSpPr txBox="1"/>
          <p:nvPr>
            <p:ph type="ctrTitle"/>
          </p:nvPr>
        </p:nvSpPr>
        <p:spPr>
          <a:xfrm>
            <a:off x="2310750" y="781300"/>
            <a:ext cx="4522500" cy="26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" name="Google Shape;49;p28"/>
          <p:cNvSpPr txBox="1"/>
          <p:nvPr>
            <p:ph idx="1" type="subTitle"/>
          </p:nvPr>
        </p:nvSpPr>
        <p:spPr>
          <a:xfrm>
            <a:off x="2310750" y="3245775"/>
            <a:ext cx="45225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1" name="Google Shape;361;p38"/>
          <p:cNvGrpSpPr/>
          <p:nvPr/>
        </p:nvGrpSpPr>
        <p:grpSpPr>
          <a:xfrm>
            <a:off x="84080" y="1538202"/>
            <a:ext cx="377602" cy="902290"/>
            <a:chOff x="720000" y="540000"/>
            <a:chExt cx="234900" cy="561300"/>
          </a:xfrm>
        </p:grpSpPr>
        <p:sp>
          <p:nvSpPr>
            <p:cNvPr id="362" name="Google Shape;362;p3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" name="Google Shape;383;p38"/>
          <p:cNvGrpSpPr/>
          <p:nvPr/>
        </p:nvGrpSpPr>
        <p:grpSpPr>
          <a:xfrm>
            <a:off x="8866318" y="3162339"/>
            <a:ext cx="235623" cy="1441520"/>
            <a:chOff x="8478680" y="2824527"/>
            <a:chExt cx="235623" cy="1441520"/>
          </a:xfrm>
        </p:grpSpPr>
        <p:sp>
          <p:nvSpPr>
            <p:cNvPr id="384" name="Google Shape;384;p3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8" name="Google Shape;39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7559" y="158326"/>
            <a:ext cx="446440" cy="4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0362" y="-315275"/>
            <a:ext cx="902518" cy="90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668262" y="-168914"/>
            <a:ext cx="2399799" cy="2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1"/>
          <p:cNvSpPr txBox="1"/>
          <p:nvPr>
            <p:ph type="title"/>
          </p:nvPr>
        </p:nvSpPr>
        <p:spPr>
          <a:xfrm>
            <a:off x="1416900" y="1561750"/>
            <a:ext cx="63102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4" name="Google Shape;404;p41"/>
          <p:cNvSpPr txBox="1"/>
          <p:nvPr>
            <p:ph idx="1" type="subTitle"/>
          </p:nvPr>
        </p:nvSpPr>
        <p:spPr>
          <a:xfrm>
            <a:off x="1416900" y="2969150"/>
            <a:ext cx="6310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05" name="Google Shape;405;p41"/>
          <p:cNvGrpSpPr/>
          <p:nvPr/>
        </p:nvGrpSpPr>
        <p:grpSpPr>
          <a:xfrm>
            <a:off x="8424005" y="4004652"/>
            <a:ext cx="377602" cy="902290"/>
            <a:chOff x="720000" y="540000"/>
            <a:chExt cx="234900" cy="561300"/>
          </a:xfrm>
        </p:grpSpPr>
        <p:sp>
          <p:nvSpPr>
            <p:cNvPr id="406" name="Google Shape;406;p41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41"/>
          <p:cNvGrpSpPr/>
          <p:nvPr/>
        </p:nvGrpSpPr>
        <p:grpSpPr>
          <a:xfrm flipH="1" rot="10800000">
            <a:off x="187218" y="295765"/>
            <a:ext cx="235623" cy="1441520"/>
            <a:chOff x="8478680" y="2824527"/>
            <a:chExt cx="235623" cy="1441520"/>
          </a:xfrm>
        </p:grpSpPr>
        <p:sp>
          <p:nvSpPr>
            <p:cNvPr id="428" name="Google Shape;428;p41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42"/>
          <p:cNvGrpSpPr/>
          <p:nvPr/>
        </p:nvGrpSpPr>
        <p:grpSpPr>
          <a:xfrm flipH="1" rot="-5400000">
            <a:off x="-164520" y="2120614"/>
            <a:ext cx="377602" cy="902290"/>
            <a:chOff x="720000" y="540000"/>
            <a:chExt cx="234900" cy="561300"/>
          </a:xfrm>
        </p:grpSpPr>
        <p:sp>
          <p:nvSpPr>
            <p:cNvPr id="444" name="Google Shape;444;p4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42"/>
          <p:cNvGrpSpPr/>
          <p:nvPr/>
        </p:nvGrpSpPr>
        <p:grpSpPr>
          <a:xfrm flipH="1" rot="10800000">
            <a:off x="8693118" y="2813422"/>
            <a:ext cx="235623" cy="1441520"/>
            <a:chOff x="8478680" y="2824527"/>
            <a:chExt cx="235623" cy="1441520"/>
          </a:xfrm>
        </p:grpSpPr>
        <p:sp>
          <p:nvSpPr>
            <p:cNvPr id="466" name="Google Shape;466;p4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0" name="Google Shape;48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9567" y="-511200"/>
            <a:ext cx="1665901" cy="15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2" name="Google Shape;482;p42"/>
          <p:cNvSpPr txBox="1"/>
          <p:nvPr>
            <p:ph idx="1" type="subTitle"/>
          </p:nvPr>
        </p:nvSpPr>
        <p:spPr>
          <a:xfrm>
            <a:off x="1354400" y="2706050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483" name="Google Shape;483;p42"/>
          <p:cNvSpPr txBox="1"/>
          <p:nvPr>
            <p:ph idx="2" type="subTitle"/>
          </p:nvPr>
        </p:nvSpPr>
        <p:spPr>
          <a:xfrm>
            <a:off x="1354413" y="3175850"/>
            <a:ext cx="25185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4" name="Google Shape;484;p42"/>
          <p:cNvSpPr txBox="1"/>
          <p:nvPr>
            <p:ph idx="3" type="subTitle"/>
          </p:nvPr>
        </p:nvSpPr>
        <p:spPr>
          <a:xfrm>
            <a:off x="5271075" y="2706050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485" name="Google Shape;485;p42"/>
          <p:cNvSpPr txBox="1"/>
          <p:nvPr>
            <p:ph idx="4" type="subTitle"/>
          </p:nvPr>
        </p:nvSpPr>
        <p:spPr>
          <a:xfrm>
            <a:off x="5271088" y="3175850"/>
            <a:ext cx="25185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86" name="Google Shape;48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" y="4603500"/>
            <a:ext cx="9143999" cy="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type="title"/>
          </p:nvPr>
        </p:nvSpPr>
        <p:spPr>
          <a:xfrm>
            <a:off x="4422375" y="1252200"/>
            <a:ext cx="4001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rgbClr val="92278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89" name="Google Shape;489;p43"/>
          <p:cNvSpPr txBox="1"/>
          <p:nvPr>
            <p:ph idx="1" type="subTitle"/>
          </p:nvPr>
        </p:nvSpPr>
        <p:spPr>
          <a:xfrm>
            <a:off x="4422375" y="2094000"/>
            <a:ext cx="40017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490" name="Google Shape;490;p43"/>
          <p:cNvGrpSpPr/>
          <p:nvPr/>
        </p:nvGrpSpPr>
        <p:grpSpPr>
          <a:xfrm rot="5400000">
            <a:off x="6487030" y="-99948"/>
            <a:ext cx="377602" cy="902290"/>
            <a:chOff x="720000" y="540000"/>
            <a:chExt cx="234900" cy="561300"/>
          </a:xfrm>
        </p:grpSpPr>
        <p:sp>
          <p:nvSpPr>
            <p:cNvPr id="491" name="Google Shape;491;p4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2" name="Google Shape;512;p43"/>
          <p:cNvGrpSpPr/>
          <p:nvPr/>
        </p:nvGrpSpPr>
        <p:grpSpPr>
          <a:xfrm flipH="1" rot="5400000">
            <a:off x="4454194" y="4132203"/>
            <a:ext cx="235623" cy="1441520"/>
            <a:chOff x="8478680" y="2824527"/>
            <a:chExt cx="235623" cy="1441520"/>
          </a:xfrm>
        </p:grpSpPr>
        <p:sp>
          <p:nvSpPr>
            <p:cNvPr id="513" name="Google Shape;513;p4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7" name="Google Shape;5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243275"/>
            <a:ext cx="2662499" cy="26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4"/>
          <p:cNvGrpSpPr/>
          <p:nvPr/>
        </p:nvGrpSpPr>
        <p:grpSpPr>
          <a:xfrm flipH="1" rot="10800000">
            <a:off x="8631080" y="3979914"/>
            <a:ext cx="377602" cy="902290"/>
            <a:chOff x="720000" y="540000"/>
            <a:chExt cx="234900" cy="561300"/>
          </a:xfrm>
        </p:grpSpPr>
        <p:sp>
          <p:nvSpPr>
            <p:cNvPr id="530" name="Google Shape;530;p44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4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4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4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4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44"/>
          <p:cNvGrpSpPr/>
          <p:nvPr/>
        </p:nvGrpSpPr>
        <p:grpSpPr>
          <a:xfrm rot="-5400000">
            <a:off x="960518" y="-425367"/>
            <a:ext cx="235623" cy="1441520"/>
            <a:chOff x="8478680" y="2824527"/>
            <a:chExt cx="235623" cy="1441520"/>
          </a:xfrm>
        </p:grpSpPr>
        <p:sp>
          <p:nvSpPr>
            <p:cNvPr id="552" name="Google Shape;552;p44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6" name="Google Shape;5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015798" y="-690737"/>
            <a:ext cx="2411497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4"/>
          <p:cNvSpPr txBox="1"/>
          <p:nvPr>
            <p:ph type="title"/>
          </p:nvPr>
        </p:nvSpPr>
        <p:spPr>
          <a:xfrm>
            <a:off x="720000" y="540000"/>
            <a:ext cx="2889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4631" y="-218487"/>
            <a:ext cx="1540676" cy="151697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>
            <p:ph hasCustomPrompt="1" type="title"/>
          </p:nvPr>
        </p:nvSpPr>
        <p:spPr>
          <a:xfrm>
            <a:off x="720000" y="1770750"/>
            <a:ext cx="77040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72" name="Google Shape;572;p45"/>
          <p:cNvSpPr txBox="1"/>
          <p:nvPr>
            <p:ph idx="1" type="subTitle"/>
          </p:nvPr>
        </p:nvSpPr>
        <p:spPr>
          <a:xfrm>
            <a:off x="720000" y="276015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4471800"/>
            <a:ext cx="9143999" cy="125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" name="Google Shape;576;p47"/>
          <p:cNvGrpSpPr/>
          <p:nvPr/>
        </p:nvGrpSpPr>
        <p:grpSpPr>
          <a:xfrm rot="5400000">
            <a:off x="-237745" y="1761252"/>
            <a:ext cx="377602" cy="902290"/>
            <a:chOff x="720000" y="540000"/>
            <a:chExt cx="234900" cy="561300"/>
          </a:xfrm>
        </p:grpSpPr>
        <p:sp>
          <p:nvSpPr>
            <p:cNvPr id="577" name="Google Shape;577;p47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7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7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8" name="Google Shape;598;p47"/>
          <p:cNvGrpSpPr/>
          <p:nvPr/>
        </p:nvGrpSpPr>
        <p:grpSpPr>
          <a:xfrm flipH="1" rot="5400000">
            <a:off x="8163144" y="4132203"/>
            <a:ext cx="235623" cy="1441520"/>
            <a:chOff x="8478680" y="2824527"/>
            <a:chExt cx="235623" cy="1441520"/>
          </a:xfrm>
        </p:grpSpPr>
        <p:sp>
          <p:nvSpPr>
            <p:cNvPr id="599" name="Google Shape;599;p47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7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7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7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7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7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7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7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7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7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7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3" name="Google Shape;61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888719">
            <a:off x="7548086" y="-644479"/>
            <a:ext cx="2896575" cy="236897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5" name="Google Shape;615;p47"/>
          <p:cNvSpPr txBox="1"/>
          <p:nvPr>
            <p:ph idx="1" type="subTitle"/>
          </p:nvPr>
        </p:nvSpPr>
        <p:spPr>
          <a:xfrm>
            <a:off x="720000" y="2720225"/>
            <a:ext cx="2086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16" name="Google Shape;616;p47"/>
          <p:cNvSpPr txBox="1"/>
          <p:nvPr>
            <p:ph idx="2" type="subTitle"/>
          </p:nvPr>
        </p:nvSpPr>
        <p:spPr>
          <a:xfrm>
            <a:off x="720000" y="3148925"/>
            <a:ext cx="20862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7" name="Google Shape;617;p47"/>
          <p:cNvSpPr txBox="1"/>
          <p:nvPr>
            <p:ph idx="3" type="subTitle"/>
          </p:nvPr>
        </p:nvSpPr>
        <p:spPr>
          <a:xfrm>
            <a:off x="3528900" y="2720225"/>
            <a:ext cx="2086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18" name="Google Shape;618;p47"/>
          <p:cNvSpPr txBox="1"/>
          <p:nvPr>
            <p:ph idx="4" type="subTitle"/>
          </p:nvPr>
        </p:nvSpPr>
        <p:spPr>
          <a:xfrm>
            <a:off x="3528900" y="3148925"/>
            <a:ext cx="20862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9" name="Google Shape;619;p47"/>
          <p:cNvSpPr txBox="1"/>
          <p:nvPr>
            <p:ph idx="5" type="subTitle"/>
          </p:nvPr>
        </p:nvSpPr>
        <p:spPr>
          <a:xfrm>
            <a:off x="6337800" y="2720225"/>
            <a:ext cx="2086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20" name="Google Shape;620;p47"/>
          <p:cNvSpPr txBox="1"/>
          <p:nvPr>
            <p:ph idx="6" type="subTitle"/>
          </p:nvPr>
        </p:nvSpPr>
        <p:spPr>
          <a:xfrm>
            <a:off x="6337800" y="3148925"/>
            <a:ext cx="20862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8"/>
          <p:cNvSpPr txBox="1"/>
          <p:nvPr>
            <p:ph type="title"/>
          </p:nvPr>
        </p:nvSpPr>
        <p:spPr>
          <a:xfrm>
            <a:off x="4408800" y="1285563"/>
            <a:ext cx="40152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3" name="Google Shape;623;p48"/>
          <p:cNvSpPr txBox="1"/>
          <p:nvPr>
            <p:ph idx="1" type="subTitle"/>
          </p:nvPr>
        </p:nvSpPr>
        <p:spPr>
          <a:xfrm>
            <a:off x="4408800" y="2127538"/>
            <a:ext cx="40152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624" name="Google Shape;62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264112"/>
            <a:ext cx="3076821" cy="26152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48"/>
          <p:cNvGrpSpPr/>
          <p:nvPr/>
        </p:nvGrpSpPr>
        <p:grpSpPr>
          <a:xfrm rot="-5400000">
            <a:off x="982355" y="-99948"/>
            <a:ext cx="377602" cy="902290"/>
            <a:chOff x="720000" y="540000"/>
            <a:chExt cx="234900" cy="561300"/>
          </a:xfrm>
        </p:grpSpPr>
        <p:sp>
          <p:nvSpPr>
            <p:cNvPr id="626" name="Google Shape;626;p4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7" name="Google Shape;647;p48"/>
          <p:cNvGrpSpPr/>
          <p:nvPr/>
        </p:nvGrpSpPr>
        <p:grpSpPr>
          <a:xfrm>
            <a:off x="8693118" y="3510464"/>
            <a:ext cx="235623" cy="1441520"/>
            <a:chOff x="8478680" y="2824527"/>
            <a:chExt cx="235623" cy="1441520"/>
          </a:xfrm>
        </p:grpSpPr>
        <p:sp>
          <p:nvSpPr>
            <p:cNvPr id="648" name="Google Shape;648;p4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4924" y="-1179037"/>
            <a:ext cx="2924699" cy="29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" type="subTitle"/>
          </p:nvPr>
        </p:nvSpPr>
        <p:spPr>
          <a:xfrm>
            <a:off x="1842725" y="3662700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54" name="Google Shape;54;p29"/>
          <p:cNvSpPr txBox="1"/>
          <p:nvPr>
            <p:ph idx="2" type="subTitle"/>
          </p:nvPr>
        </p:nvSpPr>
        <p:spPr>
          <a:xfrm>
            <a:off x="1842725" y="4091400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5" name="Google Shape;55;p29"/>
          <p:cNvSpPr txBox="1"/>
          <p:nvPr>
            <p:ph idx="3" type="title"/>
          </p:nvPr>
        </p:nvSpPr>
        <p:spPr>
          <a:xfrm>
            <a:off x="913950" y="366270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29"/>
          <p:cNvSpPr txBox="1"/>
          <p:nvPr>
            <p:ph idx="4" type="subTitle"/>
          </p:nvPr>
        </p:nvSpPr>
        <p:spPr>
          <a:xfrm>
            <a:off x="5995200" y="3662700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57" name="Google Shape;57;p29"/>
          <p:cNvSpPr txBox="1"/>
          <p:nvPr>
            <p:ph idx="5" type="subTitle"/>
          </p:nvPr>
        </p:nvSpPr>
        <p:spPr>
          <a:xfrm>
            <a:off x="5995200" y="4091400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8" name="Google Shape;58;p29"/>
          <p:cNvSpPr txBox="1"/>
          <p:nvPr>
            <p:ph idx="6" type="title"/>
          </p:nvPr>
        </p:nvSpPr>
        <p:spPr>
          <a:xfrm>
            <a:off x="5066450" y="366270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29"/>
          <p:cNvSpPr txBox="1"/>
          <p:nvPr>
            <p:ph idx="7" type="subTitle"/>
          </p:nvPr>
        </p:nvSpPr>
        <p:spPr>
          <a:xfrm>
            <a:off x="1842725" y="2527976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0" name="Google Shape;60;p29"/>
          <p:cNvSpPr txBox="1"/>
          <p:nvPr>
            <p:ph idx="8" type="subTitle"/>
          </p:nvPr>
        </p:nvSpPr>
        <p:spPr>
          <a:xfrm>
            <a:off x="1842725" y="2956675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9" type="title"/>
          </p:nvPr>
        </p:nvSpPr>
        <p:spPr>
          <a:xfrm>
            <a:off x="913950" y="2527975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29"/>
          <p:cNvSpPr txBox="1"/>
          <p:nvPr>
            <p:ph idx="13" type="subTitle"/>
          </p:nvPr>
        </p:nvSpPr>
        <p:spPr>
          <a:xfrm>
            <a:off x="5995200" y="2527976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3" name="Google Shape;63;p29"/>
          <p:cNvSpPr txBox="1"/>
          <p:nvPr>
            <p:ph idx="14" type="subTitle"/>
          </p:nvPr>
        </p:nvSpPr>
        <p:spPr>
          <a:xfrm>
            <a:off x="5995200" y="2956675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5" type="title"/>
          </p:nvPr>
        </p:nvSpPr>
        <p:spPr>
          <a:xfrm>
            <a:off x="5066450" y="2527975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29"/>
          <p:cNvSpPr txBox="1"/>
          <p:nvPr>
            <p:ph idx="16" type="subTitle"/>
          </p:nvPr>
        </p:nvSpPr>
        <p:spPr>
          <a:xfrm>
            <a:off x="1842725" y="1393250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6" name="Google Shape;66;p29"/>
          <p:cNvSpPr txBox="1"/>
          <p:nvPr>
            <p:ph idx="17" type="subTitle"/>
          </p:nvPr>
        </p:nvSpPr>
        <p:spPr>
          <a:xfrm>
            <a:off x="1842725" y="1821951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8" type="title"/>
          </p:nvPr>
        </p:nvSpPr>
        <p:spPr>
          <a:xfrm>
            <a:off x="913950" y="139325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29"/>
          <p:cNvSpPr txBox="1"/>
          <p:nvPr>
            <p:ph idx="19" type="subTitle"/>
          </p:nvPr>
        </p:nvSpPr>
        <p:spPr>
          <a:xfrm>
            <a:off x="5995200" y="1393250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69" name="Google Shape;69;p29"/>
          <p:cNvSpPr txBox="1"/>
          <p:nvPr>
            <p:ph idx="20" type="subTitle"/>
          </p:nvPr>
        </p:nvSpPr>
        <p:spPr>
          <a:xfrm>
            <a:off x="5995200" y="1821951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21" type="title"/>
          </p:nvPr>
        </p:nvSpPr>
        <p:spPr>
          <a:xfrm>
            <a:off x="5066450" y="139325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71" name="Google Shape;71;p29"/>
          <p:cNvGrpSpPr/>
          <p:nvPr/>
        </p:nvGrpSpPr>
        <p:grpSpPr>
          <a:xfrm>
            <a:off x="5" y="4316377"/>
            <a:ext cx="377602" cy="902290"/>
            <a:chOff x="720000" y="540000"/>
            <a:chExt cx="234900" cy="561300"/>
          </a:xfrm>
        </p:grpSpPr>
        <p:sp>
          <p:nvSpPr>
            <p:cNvPr id="72" name="Google Shape;72;p2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" name="Google Shape;93;p29"/>
          <p:cNvGrpSpPr/>
          <p:nvPr/>
        </p:nvGrpSpPr>
        <p:grpSpPr>
          <a:xfrm flipH="1" rot="10800000">
            <a:off x="8753855" y="2527978"/>
            <a:ext cx="235623" cy="1441520"/>
            <a:chOff x="8478680" y="2824527"/>
            <a:chExt cx="235623" cy="1441520"/>
          </a:xfrm>
        </p:grpSpPr>
        <p:sp>
          <p:nvSpPr>
            <p:cNvPr id="94" name="Google Shape;94;p2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9"/>
          <p:cNvSpPr txBox="1"/>
          <p:nvPr>
            <p:ph type="title"/>
          </p:nvPr>
        </p:nvSpPr>
        <p:spPr>
          <a:xfrm>
            <a:off x="720000" y="1285563"/>
            <a:ext cx="40152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4" name="Google Shape;664;p49"/>
          <p:cNvSpPr txBox="1"/>
          <p:nvPr>
            <p:ph idx="1" type="subTitle"/>
          </p:nvPr>
        </p:nvSpPr>
        <p:spPr>
          <a:xfrm>
            <a:off x="720000" y="2127538"/>
            <a:ext cx="40152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665" name="Google Shape;6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5175" y="986675"/>
            <a:ext cx="2898829" cy="31701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6" name="Google Shape;666;p49"/>
          <p:cNvGrpSpPr/>
          <p:nvPr/>
        </p:nvGrpSpPr>
        <p:grpSpPr>
          <a:xfrm flipH="1" rot="-5400000">
            <a:off x="982355" y="4341164"/>
            <a:ext cx="377602" cy="902290"/>
            <a:chOff x="720000" y="540000"/>
            <a:chExt cx="234900" cy="561300"/>
          </a:xfrm>
        </p:grpSpPr>
        <p:sp>
          <p:nvSpPr>
            <p:cNvPr id="667" name="Google Shape;667;p4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8" name="Google Shape;688;p49"/>
          <p:cNvGrpSpPr/>
          <p:nvPr/>
        </p:nvGrpSpPr>
        <p:grpSpPr>
          <a:xfrm flipH="1" rot="10800000">
            <a:off x="8693118" y="162397"/>
            <a:ext cx="235623" cy="1441520"/>
            <a:chOff x="8478680" y="2824527"/>
            <a:chExt cx="235623" cy="1441520"/>
          </a:xfrm>
        </p:grpSpPr>
        <p:sp>
          <p:nvSpPr>
            <p:cNvPr id="689" name="Google Shape;689;p4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Google Shape;704;p50"/>
          <p:cNvGrpSpPr/>
          <p:nvPr/>
        </p:nvGrpSpPr>
        <p:grpSpPr>
          <a:xfrm flipH="1" rot="-5400000">
            <a:off x="7350880" y="-155736"/>
            <a:ext cx="377602" cy="902290"/>
            <a:chOff x="720000" y="540000"/>
            <a:chExt cx="234900" cy="561300"/>
          </a:xfrm>
        </p:grpSpPr>
        <p:sp>
          <p:nvSpPr>
            <p:cNvPr id="705" name="Google Shape;705;p5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50"/>
          <p:cNvGrpSpPr/>
          <p:nvPr/>
        </p:nvGrpSpPr>
        <p:grpSpPr>
          <a:xfrm flipH="1" rot="5400000">
            <a:off x="743293" y="4220922"/>
            <a:ext cx="235623" cy="1441520"/>
            <a:chOff x="8478680" y="2824527"/>
            <a:chExt cx="235623" cy="1441520"/>
          </a:xfrm>
        </p:grpSpPr>
        <p:sp>
          <p:nvSpPr>
            <p:cNvPr id="727" name="Google Shape;727;p5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1" name="Google Shape;74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460474" y="-429762"/>
            <a:ext cx="1716956" cy="14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0"/>
          <p:cNvSpPr txBox="1"/>
          <p:nvPr>
            <p:ph type="title"/>
          </p:nvPr>
        </p:nvSpPr>
        <p:spPr>
          <a:xfrm>
            <a:off x="719850" y="1285575"/>
            <a:ext cx="31812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3" name="Google Shape;743;p50"/>
          <p:cNvSpPr txBox="1"/>
          <p:nvPr>
            <p:ph idx="1" type="subTitle"/>
          </p:nvPr>
        </p:nvSpPr>
        <p:spPr>
          <a:xfrm>
            <a:off x="719850" y="2127675"/>
            <a:ext cx="31812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51"/>
          <p:cNvGrpSpPr/>
          <p:nvPr/>
        </p:nvGrpSpPr>
        <p:grpSpPr>
          <a:xfrm flipH="1" rot="-5400000">
            <a:off x="5574018" y="-99948"/>
            <a:ext cx="377602" cy="902290"/>
            <a:chOff x="720000" y="540000"/>
            <a:chExt cx="234900" cy="561300"/>
          </a:xfrm>
        </p:grpSpPr>
        <p:sp>
          <p:nvSpPr>
            <p:cNvPr id="746" name="Google Shape;746;p51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7" name="Google Shape;767;p51"/>
          <p:cNvGrpSpPr/>
          <p:nvPr/>
        </p:nvGrpSpPr>
        <p:grpSpPr>
          <a:xfrm rot="10800000">
            <a:off x="8748434" y="3267165"/>
            <a:ext cx="235623" cy="1441520"/>
            <a:chOff x="8478680" y="2824527"/>
            <a:chExt cx="235623" cy="1441520"/>
          </a:xfrm>
        </p:grpSpPr>
        <p:sp>
          <p:nvSpPr>
            <p:cNvPr id="768" name="Google Shape;768;p51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82" name="Google Shape;782;p51"/>
          <p:cNvPicPr preferRelativeResize="0"/>
          <p:nvPr/>
        </p:nvPicPr>
        <p:blipFill rotWithShape="1">
          <a:blip r:embed="rId3">
            <a:alphaModFix/>
          </a:blip>
          <a:srcRect b="-4770" l="0" r="-2763" t="374"/>
          <a:stretch/>
        </p:blipFill>
        <p:spPr>
          <a:xfrm>
            <a:off x="-225575" y="-408375"/>
            <a:ext cx="1693902" cy="169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" y="4471413"/>
            <a:ext cx="9143999" cy="9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6525" y="4471436"/>
            <a:ext cx="1398998" cy="692372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1"/>
          <p:cNvSpPr txBox="1"/>
          <p:nvPr>
            <p:ph type="title"/>
          </p:nvPr>
        </p:nvSpPr>
        <p:spPr>
          <a:xfrm>
            <a:off x="720000" y="1770750"/>
            <a:ext cx="23115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86" name="Google Shape;786;p51"/>
          <p:cNvSpPr txBox="1"/>
          <p:nvPr>
            <p:ph idx="1" type="subTitle"/>
          </p:nvPr>
        </p:nvSpPr>
        <p:spPr>
          <a:xfrm>
            <a:off x="720000" y="2760150"/>
            <a:ext cx="2311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7" name="Google Shape;787;p51"/>
          <p:cNvSpPr txBox="1"/>
          <p:nvPr>
            <p:ph idx="2" type="title"/>
          </p:nvPr>
        </p:nvSpPr>
        <p:spPr>
          <a:xfrm>
            <a:off x="3416250" y="1770750"/>
            <a:ext cx="23115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88" name="Google Shape;788;p51"/>
          <p:cNvSpPr txBox="1"/>
          <p:nvPr>
            <p:ph idx="3" type="subTitle"/>
          </p:nvPr>
        </p:nvSpPr>
        <p:spPr>
          <a:xfrm>
            <a:off x="3416250" y="2760150"/>
            <a:ext cx="2311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9" name="Google Shape;789;p51"/>
          <p:cNvSpPr txBox="1"/>
          <p:nvPr>
            <p:ph idx="4" type="title"/>
          </p:nvPr>
        </p:nvSpPr>
        <p:spPr>
          <a:xfrm>
            <a:off x="6112500" y="1770750"/>
            <a:ext cx="23115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790" name="Google Shape;790;p51"/>
          <p:cNvSpPr txBox="1"/>
          <p:nvPr>
            <p:ph idx="5" type="subTitle"/>
          </p:nvPr>
        </p:nvSpPr>
        <p:spPr>
          <a:xfrm>
            <a:off x="6112500" y="2760150"/>
            <a:ext cx="2311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3" name="Google Shape;793;p52"/>
          <p:cNvGrpSpPr/>
          <p:nvPr/>
        </p:nvGrpSpPr>
        <p:grpSpPr>
          <a:xfrm flipH="1" rot="10800000">
            <a:off x="8639755" y="2571752"/>
            <a:ext cx="377602" cy="902290"/>
            <a:chOff x="720000" y="540000"/>
            <a:chExt cx="234900" cy="561300"/>
          </a:xfrm>
        </p:grpSpPr>
        <p:sp>
          <p:nvSpPr>
            <p:cNvPr id="794" name="Google Shape;794;p5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52"/>
          <p:cNvGrpSpPr/>
          <p:nvPr/>
        </p:nvGrpSpPr>
        <p:grpSpPr>
          <a:xfrm rot="10800000">
            <a:off x="74530" y="1130234"/>
            <a:ext cx="235623" cy="1441520"/>
            <a:chOff x="8478680" y="2824527"/>
            <a:chExt cx="235623" cy="1441520"/>
          </a:xfrm>
        </p:grpSpPr>
        <p:sp>
          <p:nvSpPr>
            <p:cNvPr id="816" name="Google Shape;816;p5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0" name="Google Shape;83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398721" y="-450175"/>
            <a:ext cx="1870572" cy="158997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2" name="Google Shape;832;p52"/>
          <p:cNvSpPr txBox="1"/>
          <p:nvPr>
            <p:ph idx="1" type="subTitle"/>
          </p:nvPr>
        </p:nvSpPr>
        <p:spPr>
          <a:xfrm>
            <a:off x="1795125" y="3357900"/>
            <a:ext cx="2427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33" name="Google Shape;833;p52"/>
          <p:cNvSpPr txBox="1"/>
          <p:nvPr>
            <p:ph idx="2" type="subTitle"/>
          </p:nvPr>
        </p:nvSpPr>
        <p:spPr>
          <a:xfrm>
            <a:off x="1795125" y="3786600"/>
            <a:ext cx="2427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4" name="Google Shape;834;p52"/>
          <p:cNvSpPr txBox="1"/>
          <p:nvPr>
            <p:ph idx="3" type="subTitle"/>
          </p:nvPr>
        </p:nvSpPr>
        <p:spPr>
          <a:xfrm>
            <a:off x="5893950" y="3357900"/>
            <a:ext cx="2427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35" name="Google Shape;835;p52"/>
          <p:cNvSpPr txBox="1"/>
          <p:nvPr>
            <p:ph idx="4" type="subTitle"/>
          </p:nvPr>
        </p:nvSpPr>
        <p:spPr>
          <a:xfrm>
            <a:off x="5893950" y="3786600"/>
            <a:ext cx="2427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6" name="Google Shape;836;p52"/>
          <p:cNvSpPr txBox="1"/>
          <p:nvPr>
            <p:ph idx="5" type="subTitle"/>
          </p:nvPr>
        </p:nvSpPr>
        <p:spPr>
          <a:xfrm>
            <a:off x="5893950" y="1679513"/>
            <a:ext cx="2427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37" name="Google Shape;837;p52"/>
          <p:cNvSpPr txBox="1"/>
          <p:nvPr>
            <p:ph idx="6" type="subTitle"/>
          </p:nvPr>
        </p:nvSpPr>
        <p:spPr>
          <a:xfrm>
            <a:off x="5893950" y="2108212"/>
            <a:ext cx="2427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8" name="Google Shape;838;p52"/>
          <p:cNvSpPr txBox="1"/>
          <p:nvPr>
            <p:ph idx="7" type="subTitle"/>
          </p:nvPr>
        </p:nvSpPr>
        <p:spPr>
          <a:xfrm>
            <a:off x="1795125" y="1679513"/>
            <a:ext cx="2427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839" name="Google Shape;839;p52"/>
          <p:cNvSpPr txBox="1"/>
          <p:nvPr>
            <p:ph idx="8" type="subTitle"/>
          </p:nvPr>
        </p:nvSpPr>
        <p:spPr>
          <a:xfrm>
            <a:off x="1795125" y="2108213"/>
            <a:ext cx="2427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53"/>
          <p:cNvGrpSpPr/>
          <p:nvPr/>
        </p:nvGrpSpPr>
        <p:grpSpPr>
          <a:xfrm rot="5400000">
            <a:off x="-98745" y="2949652"/>
            <a:ext cx="377602" cy="902290"/>
            <a:chOff x="720000" y="540000"/>
            <a:chExt cx="234900" cy="561300"/>
          </a:xfrm>
        </p:grpSpPr>
        <p:sp>
          <p:nvSpPr>
            <p:cNvPr id="842" name="Google Shape;842;p5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53"/>
          <p:cNvGrpSpPr/>
          <p:nvPr/>
        </p:nvGrpSpPr>
        <p:grpSpPr>
          <a:xfrm flipH="1" rot="10800000">
            <a:off x="8519568" y="540003"/>
            <a:ext cx="235623" cy="1441520"/>
            <a:chOff x="8478680" y="2824527"/>
            <a:chExt cx="235623" cy="1441520"/>
          </a:xfrm>
        </p:grpSpPr>
        <p:sp>
          <p:nvSpPr>
            <p:cNvPr id="864" name="Google Shape;864;p5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78" name="Google Shape;87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82752" y="-558225"/>
            <a:ext cx="1968127" cy="160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565" y="3589600"/>
            <a:ext cx="756148" cy="7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53"/>
          <p:cNvSpPr txBox="1"/>
          <p:nvPr>
            <p:ph type="title"/>
          </p:nvPr>
        </p:nvSpPr>
        <p:spPr>
          <a:xfrm>
            <a:off x="2062950" y="445025"/>
            <a:ext cx="50181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2" name="Google Shape;882;p53"/>
          <p:cNvSpPr txBox="1"/>
          <p:nvPr>
            <p:ph idx="1" type="subTitle"/>
          </p:nvPr>
        </p:nvSpPr>
        <p:spPr>
          <a:xfrm>
            <a:off x="3025650" y="2102600"/>
            <a:ext cx="3092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3" name="Google Shape;883;p53"/>
          <p:cNvSpPr txBox="1"/>
          <p:nvPr>
            <p:ph idx="2" type="subTitle"/>
          </p:nvPr>
        </p:nvSpPr>
        <p:spPr>
          <a:xfrm>
            <a:off x="3358500" y="2422725"/>
            <a:ext cx="24270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4" name="Google Shape;884;p53"/>
          <p:cNvSpPr txBox="1"/>
          <p:nvPr/>
        </p:nvSpPr>
        <p:spPr>
          <a:xfrm>
            <a:off x="2564700" y="3679625"/>
            <a:ext cx="4014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i="0" lang="fr" sz="1200" u="none" cap="none" strike="noStrike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fr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i="0" lang="fr" sz="1200" u="none" cap="none" strike="noStrike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fr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i="0" lang="fr" sz="1200" u="none" cap="none" strike="noStrike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40"/>
          <p:cNvGrpSpPr/>
          <p:nvPr/>
        </p:nvGrpSpPr>
        <p:grpSpPr>
          <a:xfrm flipH="1" rot="10800000">
            <a:off x="151255" y="2515602"/>
            <a:ext cx="377602" cy="902290"/>
            <a:chOff x="720000" y="540000"/>
            <a:chExt cx="234900" cy="561300"/>
          </a:xfrm>
        </p:grpSpPr>
        <p:sp>
          <p:nvSpPr>
            <p:cNvPr id="890" name="Google Shape;890;p4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40"/>
          <p:cNvGrpSpPr/>
          <p:nvPr/>
        </p:nvGrpSpPr>
        <p:grpSpPr>
          <a:xfrm rot="10800000">
            <a:off x="8841055" y="2471734"/>
            <a:ext cx="235623" cy="1441520"/>
            <a:chOff x="8478680" y="2824527"/>
            <a:chExt cx="235623" cy="1441520"/>
          </a:xfrm>
        </p:grpSpPr>
        <p:sp>
          <p:nvSpPr>
            <p:cNvPr id="912" name="Google Shape;912;p4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6" name="Google Shape;9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31972">
            <a:off x="7284751" y="-715475"/>
            <a:ext cx="1979424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28" name="Google Shape;92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43553" y="4273812"/>
            <a:ext cx="686649" cy="6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2087" y="-745875"/>
            <a:ext cx="2611923" cy="2571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2" name="Google Shape;932;p54"/>
          <p:cNvGrpSpPr/>
          <p:nvPr/>
        </p:nvGrpSpPr>
        <p:grpSpPr>
          <a:xfrm>
            <a:off x="342405" y="540014"/>
            <a:ext cx="377602" cy="902290"/>
            <a:chOff x="720000" y="540000"/>
            <a:chExt cx="234900" cy="561300"/>
          </a:xfrm>
        </p:grpSpPr>
        <p:sp>
          <p:nvSpPr>
            <p:cNvPr id="933" name="Google Shape;933;p54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4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4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4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4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4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4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4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4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4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4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4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4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4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4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4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4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4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4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4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4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" name="Google Shape;954;p54"/>
          <p:cNvGrpSpPr/>
          <p:nvPr/>
        </p:nvGrpSpPr>
        <p:grpSpPr>
          <a:xfrm>
            <a:off x="8424005" y="2824527"/>
            <a:ext cx="235623" cy="1441520"/>
            <a:chOff x="8478680" y="2824527"/>
            <a:chExt cx="235623" cy="1441520"/>
          </a:xfrm>
        </p:grpSpPr>
        <p:sp>
          <p:nvSpPr>
            <p:cNvPr id="955" name="Google Shape;955;p54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4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4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4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4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4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4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4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4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4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4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4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4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Google Shape;969;p54"/>
          <p:cNvSpPr txBox="1"/>
          <p:nvPr>
            <p:ph type="ctrTitle"/>
          </p:nvPr>
        </p:nvSpPr>
        <p:spPr>
          <a:xfrm>
            <a:off x="2310750" y="781300"/>
            <a:ext cx="4522500" cy="26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0" name="Google Shape;970;p54"/>
          <p:cNvSpPr txBox="1"/>
          <p:nvPr>
            <p:ph idx="1" type="subTitle"/>
          </p:nvPr>
        </p:nvSpPr>
        <p:spPr>
          <a:xfrm>
            <a:off x="2310750" y="3245775"/>
            <a:ext cx="45225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620617" y="4125924"/>
            <a:ext cx="1803387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279500" y="-823600"/>
            <a:ext cx="3141327" cy="2987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5" name="Google Shape;975;p55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976" name="Google Shape;976;p5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Google Shape;997;p55"/>
          <p:cNvGrpSpPr/>
          <p:nvPr/>
        </p:nvGrpSpPr>
        <p:grpSpPr>
          <a:xfrm flipH="1" rot="10800000">
            <a:off x="413118" y="2824090"/>
            <a:ext cx="235623" cy="1441520"/>
            <a:chOff x="8478680" y="2824527"/>
            <a:chExt cx="235623" cy="1441520"/>
          </a:xfrm>
        </p:grpSpPr>
        <p:sp>
          <p:nvSpPr>
            <p:cNvPr id="998" name="Google Shape;998;p5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55"/>
          <p:cNvSpPr txBox="1"/>
          <p:nvPr>
            <p:ph type="title"/>
          </p:nvPr>
        </p:nvSpPr>
        <p:spPr>
          <a:xfrm>
            <a:off x="2549400" y="2471900"/>
            <a:ext cx="4045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3" name="Google Shape;1013;p55"/>
          <p:cNvSpPr txBox="1"/>
          <p:nvPr>
            <p:ph idx="1" type="subTitle"/>
          </p:nvPr>
        </p:nvSpPr>
        <p:spPr>
          <a:xfrm>
            <a:off x="2549400" y="3364400"/>
            <a:ext cx="40452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4" name="Google Shape;1014;p55"/>
          <p:cNvSpPr txBox="1"/>
          <p:nvPr>
            <p:ph idx="2" type="title"/>
          </p:nvPr>
        </p:nvSpPr>
        <p:spPr>
          <a:xfrm>
            <a:off x="4163550" y="1208200"/>
            <a:ext cx="8169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803130" y="-781925"/>
            <a:ext cx="2305276" cy="1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9" name="Google Shape;1019;p56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1020" name="Google Shape;1020;p56"/>
          <p:cNvGrpSpPr/>
          <p:nvPr/>
        </p:nvGrpSpPr>
        <p:grpSpPr>
          <a:xfrm>
            <a:off x="8614105" y="2996464"/>
            <a:ext cx="377602" cy="902290"/>
            <a:chOff x="720000" y="540000"/>
            <a:chExt cx="234900" cy="561300"/>
          </a:xfrm>
        </p:grpSpPr>
        <p:sp>
          <p:nvSpPr>
            <p:cNvPr id="1021" name="Google Shape;1021;p56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6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6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6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6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6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6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6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6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6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6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6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6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6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6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6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56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6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6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6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6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3" name="Google Shape;1043;p57"/>
          <p:cNvGrpSpPr/>
          <p:nvPr/>
        </p:nvGrpSpPr>
        <p:grpSpPr>
          <a:xfrm flipH="1" rot="-5400000">
            <a:off x="-164520" y="2120614"/>
            <a:ext cx="377602" cy="902290"/>
            <a:chOff x="720000" y="540000"/>
            <a:chExt cx="234900" cy="561300"/>
          </a:xfrm>
        </p:grpSpPr>
        <p:sp>
          <p:nvSpPr>
            <p:cNvPr id="1044" name="Google Shape;1044;p57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7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7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7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7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7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7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7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7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7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7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7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7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7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7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57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57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7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7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57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57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5" name="Google Shape;1065;p57"/>
          <p:cNvGrpSpPr/>
          <p:nvPr/>
        </p:nvGrpSpPr>
        <p:grpSpPr>
          <a:xfrm flipH="1" rot="10800000">
            <a:off x="8693118" y="2813422"/>
            <a:ext cx="235623" cy="1441520"/>
            <a:chOff x="8478680" y="2824527"/>
            <a:chExt cx="235623" cy="1441520"/>
          </a:xfrm>
        </p:grpSpPr>
        <p:sp>
          <p:nvSpPr>
            <p:cNvPr id="1066" name="Google Shape;1066;p57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7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7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7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7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80" name="Google Shape;108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9567" y="-511200"/>
            <a:ext cx="1665901" cy="15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2" name="Google Shape;1082;p57"/>
          <p:cNvSpPr txBox="1"/>
          <p:nvPr>
            <p:ph idx="1" type="subTitle"/>
          </p:nvPr>
        </p:nvSpPr>
        <p:spPr>
          <a:xfrm>
            <a:off x="1354400" y="2706050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083" name="Google Shape;1083;p57"/>
          <p:cNvSpPr txBox="1"/>
          <p:nvPr>
            <p:ph idx="2" type="subTitle"/>
          </p:nvPr>
        </p:nvSpPr>
        <p:spPr>
          <a:xfrm>
            <a:off x="1354413" y="3175850"/>
            <a:ext cx="25185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4" name="Google Shape;1084;p57"/>
          <p:cNvSpPr txBox="1"/>
          <p:nvPr>
            <p:ph idx="3" type="subTitle"/>
          </p:nvPr>
        </p:nvSpPr>
        <p:spPr>
          <a:xfrm>
            <a:off x="5271075" y="2706050"/>
            <a:ext cx="2518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085" name="Google Shape;1085;p57"/>
          <p:cNvSpPr txBox="1"/>
          <p:nvPr>
            <p:ph idx="4" type="subTitle"/>
          </p:nvPr>
        </p:nvSpPr>
        <p:spPr>
          <a:xfrm>
            <a:off x="5271088" y="3175850"/>
            <a:ext cx="25185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086" name="Google Shape;108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" y="4603500"/>
            <a:ext cx="9143999" cy="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620617" y="4125924"/>
            <a:ext cx="1803387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279500" y="-823600"/>
            <a:ext cx="3141327" cy="2987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30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113" name="Google Shape;113;p3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30"/>
          <p:cNvGrpSpPr/>
          <p:nvPr/>
        </p:nvGrpSpPr>
        <p:grpSpPr>
          <a:xfrm flipH="1" rot="10800000">
            <a:off x="413118" y="2824090"/>
            <a:ext cx="235623" cy="1441520"/>
            <a:chOff x="8478680" y="2824527"/>
            <a:chExt cx="235623" cy="1441520"/>
          </a:xfrm>
        </p:grpSpPr>
        <p:sp>
          <p:nvSpPr>
            <p:cNvPr id="135" name="Google Shape;135;p3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30"/>
          <p:cNvSpPr txBox="1"/>
          <p:nvPr>
            <p:ph type="title"/>
          </p:nvPr>
        </p:nvSpPr>
        <p:spPr>
          <a:xfrm>
            <a:off x="2549400" y="2471900"/>
            <a:ext cx="4045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0" name="Google Shape;150;p30"/>
          <p:cNvSpPr txBox="1"/>
          <p:nvPr>
            <p:ph idx="1" type="subTitle"/>
          </p:nvPr>
        </p:nvSpPr>
        <p:spPr>
          <a:xfrm>
            <a:off x="2549400" y="3364400"/>
            <a:ext cx="40452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1" name="Google Shape;151;p30"/>
          <p:cNvSpPr txBox="1"/>
          <p:nvPr>
            <p:ph idx="2" type="title"/>
          </p:nvPr>
        </p:nvSpPr>
        <p:spPr>
          <a:xfrm>
            <a:off x="4163550" y="1208200"/>
            <a:ext cx="8169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89" name="Google Shape;1089;p58"/>
          <p:cNvGrpSpPr/>
          <p:nvPr/>
        </p:nvGrpSpPr>
        <p:grpSpPr>
          <a:xfrm>
            <a:off x="84080" y="1538202"/>
            <a:ext cx="377602" cy="902290"/>
            <a:chOff x="720000" y="540000"/>
            <a:chExt cx="234900" cy="561300"/>
          </a:xfrm>
        </p:grpSpPr>
        <p:sp>
          <p:nvSpPr>
            <p:cNvPr id="1090" name="Google Shape;1090;p5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5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5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5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1" name="Google Shape;1111;p58"/>
          <p:cNvGrpSpPr/>
          <p:nvPr/>
        </p:nvGrpSpPr>
        <p:grpSpPr>
          <a:xfrm>
            <a:off x="8866318" y="3162339"/>
            <a:ext cx="235623" cy="1441520"/>
            <a:chOff x="8478680" y="2824527"/>
            <a:chExt cx="235623" cy="1441520"/>
          </a:xfrm>
        </p:grpSpPr>
        <p:sp>
          <p:nvSpPr>
            <p:cNvPr id="1112" name="Google Shape;1112;p5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5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6" name="Google Shape;112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7559" y="158326"/>
            <a:ext cx="446440" cy="42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0362" y="-315275"/>
            <a:ext cx="902518" cy="90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9"/>
          <p:cNvSpPr txBox="1"/>
          <p:nvPr>
            <p:ph type="title"/>
          </p:nvPr>
        </p:nvSpPr>
        <p:spPr>
          <a:xfrm>
            <a:off x="720000" y="1285575"/>
            <a:ext cx="32244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0" name="Google Shape;1130;p59"/>
          <p:cNvSpPr txBox="1"/>
          <p:nvPr>
            <p:ph idx="1" type="subTitle"/>
          </p:nvPr>
        </p:nvSpPr>
        <p:spPr>
          <a:xfrm>
            <a:off x="720000" y="2127550"/>
            <a:ext cx="32244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131" name="Google Shape;1131;p59"/>
          <p:cNvGrpSpPr/>
          <p:nvPr/>
        </p:nvGrpSpPr>
        <p:grpSpPr>
          <a:xfrm>
            <a:off x="184255" y="88852"/>
            <a:ext cx="377602" cy="902290"/>
            <a:chOff x="720000" y="540000"/>
            <a:chExt cx="234900" cy="561300"/>
          </a:xfrm>
        </p:grpSpPr>
        <p:sp>
          <p:nvSpPr>
            <p:cNvPr id="1132" name="Google Shape;1132;p5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3" name="Google Shape;1153;p59"/>
          <p:cNvGrpSpPr/>
          <p:nvPr/>
        </p:nvGrpSpPr>
        <p:grpSpPr>
          <a:xfrm flipH="1" rot="10800000">
            <a:off x="8614918" y="3510465"/>
            <a:ext cx="235623" cy="1441520"/>
            <a:chOff x="8478680" y="2824527"/>
            <a:chExt cx="235623" cy="1441520"/>
          </a:xfrm>
        </p:grpSpPr>
        <p:sp>
          <p:nvSpPr>
            <p:cNvPr id="1154" name="Google Shape;1154;p5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5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5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5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5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5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5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5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68" name="Google Shape;116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155275" y="-933650"/>
            <a:ext cx="2288973" cy="22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Google Shape;117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668262" y="-168914"/>
            <a:ext cx="2399799" cy="228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60"/>
          <p:cNvSpPr txBox="1"/>
          <p:nvPr>
            <p:ph type="title"/>
          </p:nvPr>
        </p:nvSpPr>
        <p:spPr>
          <a:xfrm>
            <a:off x="1416900" y="1561750"/>
            <a:ext cx="63102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3" name="Google Shape;1173;p60"/>
          <p:cNvSpPr txBox="1"/>
          <p:nvPr>
            <p:ph idx="1" type="subTitle"/>
          </p:nvPr>
        </p:nvSpPr>
        <p:spPr>
          <a:xfrm>
            <a:off x="1416900" y="2969150"/>
            <a:ext cx="6310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174" name="Google Shape;1174;p60"/>
          <p:cNvGrpSpPr/>
          <p:nvPr/>
        </p:nvGrpSpPr>
        <p:grpSpPr>
          <a:xfrm>
            <a:off x="8424005" y="4004652"/>
            <a:ext cx="377602" cy="902290"/>
            <a:chOff x="720000" y="540000"/>
            <a:chExt cx="234900" cy="561300"/>
          </a:xfrm>
        </p:grpSpPr>
        <p:sp>
          <p:nvSpPr>
            <p:cNvPr id="1175" name="Google Shape;1175;p6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6" name="Google Shape;1196;p60"/>
          <p:cNvGrpSpPr/>
          <p:nvPr/>
        </p:nvGrpSpPr>
        <p:grpSpPr>
          <a:xfrm flipH="1" rot="10800000">
            <a:off x="187218" y="295765"/>
            <a:ext cx="235623" cy="1441520"/>
            <a:chOff x="8478680" y="2824527"/>
            <a:chExt cx="235623" cy="1441520"/>
          </a:xfrm>
        </p:grpSpPr>
        <p:sp>
          <p:nvSpPr>
            <p:cNvPr id="1197" name="Google Shape;1197;p6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1"/>
          <p:cNvSpPr txBox="1"/>
          <p:nvPr>
            <p:ph type="title"/>
          </p:nvPr>
        </p:nvSpPr>
        <p:spPr>
          <a:xfrm>
            <a:off x="4422375" y="1252200"/>
            <a:ext cx="4001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solidFill>
                  <a:srgbClr val="92278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213" name="Google Shape;1213;p61"/>
          <p:cNvSpPr txBox="1"/>
          <p:nvPr>
            <p:ph idx="1" type="subTitle"/>
          </p:nvPr>
        </p:nvSpPr>
        <p:spPr>
          <a:xfrm>
            <a:off x="4422375" y="2094000"/>
            <a:ext cx="40017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214" name="Google Shape;1214;p61"/>
          <p:cNvGrpSpPr/>
          <p:nvPr/>
        </p:nvGrpSpPr>
        <p:grpSpPr>
          <a:xfrm rot="5400000">
            <a:off x="6487030" y="-99948"/>
            <a:ext cx="377602" cy="902290"/>
            <a:chOff x="720000" y="540000"/>
            <a:chExt cx="234900" cy="561300"/>
          </a:xfrm>
        </p:grpSpPr>
        <p:sp>
          <p:nvSpPr>
            <p:cNvPr id="1215" name="Google Shape;1215;p61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1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1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1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1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1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61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1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1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61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61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1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1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1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61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61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61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61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61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6" name="Google Shape;1236;p61"/>
          <p:cNvGrpSpPr/>
          <p:nvPr/>
        </p:nvGrpSpPr>
        <p:grpSpPr>
          <a:xfrm flipH="1" rot="5400000">
            <a:off x="4454194" y="4132203"/>
            <a:ext cx="235623" cy="1441520"/>
            <a:chOff x="8478680" y="2824527"/>
            <a:chExt cx="235623" cy="1441520"/>
          </a:xfrm>
        </p:grpSpPr>
        <p:sp>
          <p:nvSpPr>
            <p:cNvPr id="1237" name="Google Shape;1237;p61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61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61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1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1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61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1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1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1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1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1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1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1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1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1" name="Google Shape;125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243275"/>
            <a:ext cx="2662499" cy="26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3" name="Google Shape;1253;p62"/>
          <p:cNvGrpSpPr/>
          <p:nvPr/>
        </p:nvGrpSpPr>
        <p:grpSpPr>
          <a:xfrm flipH="1" rot="10800000">
            <a:off x="8631080" y="3979914"/>
            <a:ext cx="377602" cy="902290"/>
            <a:chOff x="720000" y="540000"/>
            <a:chExt cx="234900" cy="561300"/>
          </a:xfrm>
        </p:grpSpPr>
        <p:sp>
          <p:nvSpPr>
            <p:cNvPr id="1254" name="Google Shape;1254;p6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6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5" name="Google Shape;1275;p62"/>
          <p:cNvGrpSpPr/>
          <p:nvPr/>
        </p:nvGrpSpPr>
        <p:grpSpPr>
          <a:xfrm rot="-5400000">
            <a:off x="960518" y="-425367"/>
            <a:ext cx="235623" cy="1441520"/>
            <a:chOff x="8478680" y="2824527"/>
            <a:chExt cx="235623" cy="1441520"/>
          </a:xfrm>
        </p:grpSpPr>
        <p:sp>
          <p:nvSpPr>
            <p:cNvPr id="1276" name="Google Shape;1276;p6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6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6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6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6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6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6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0" name="Google Shape;129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015798" y="-690737"/>
            <a:ext cx="2411497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62"/>
          <p:cNvSpPr txBox="1"/>
          <p:nvPr>
            <p:ph type="title"/>
          </p:nvPr>
        </p:nvSpPr>
        <p:spPr>
          <a:xfrm>
            <a:off x="720000" y="540000"/>
            <a:ext cx="2889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4631" y="-218487"/>
            <a:ext cx="1540676" cy="151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p63"/>
          <p:cNvSpPr txBox="1"/>
          <p:nvPr>
            <p:ph hasCustomPrompt="1" type="title"/>
          </p:nvPr>
        </p:nvSpPr>
        <p:spPr>
          <a:xfrm>
            <a:off x="720000" y="1770750"/>
            <a:ext cx="77040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96" name="Google Shape;1296;p63"/>
          <p:cNvSpPr txBox="1"/>
          <p:nvPr>
            <p:ph idx="1" type="subTitle"/>
          </p:nvPr>
        </p:nvSpPr>
        <p:spPr>
          <a:xfrm>
            <a:off x="720000" y="276015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4924" y="-1179037"/>
            <a:ext cx="2924699" cy="29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1" name="Google Shape;1301;p65"/>
          <p:cNvSpPr txBox="1"/>
          <p:nvPr>
            <p:ph idx="1" type="subTitle"/>
          </p:nvPr>
        </p:nvSpPr>
        <p:spPr>
          <a:xfrm>
            <a:off x="1842725" y="3662700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02" name="Google Shape;1302;p65"/>
          <p:cNvSpPr txBox="1"/>
          <p:nvPr>
            <p:ph idx="2" type="subTitle"/>
          </p:nvPr>
        </p:nvSpPr>
        <p:spPr>
          <a:xfrm>
            <a:off x="1842725" y="4091400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3" name="Google Shape;1303;p65"/>
          <p:cNvSpPr txBox="1"/>
          <p:nvPr>
            <p:ph idx="3" type="title"/>
          </p:nvPr>
        </p:nvSpPr>
        <p:spPr>
          <a:xfrm>
            <a:off x="913950" y="366270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4" name="Google Shape;1304;p65"/>
          <p:cNvSpPr txBox="1"/>
          <p:nvPr>
            <p:ph idx="4" type="subTitle"/>
          </p:nvPr>
        </p:nvSpPr>
        <p:spPr>
          <a:xfrm>
            <a:off x="5995200" y="3662700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05" name="Google Shape;1305;p65"/>
          <p:cNvSpPr txBox="1"/>
          <p:nvPr>
            <p:ph idx="5" type="subTitle"/>
          </p:nvPr>
        </p:nvSpPr>
        <p:spPr>
          <a:xfrm>
            <a:off x="5995200" y="4091400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6" name="Google Shape;1306;p65"/>
          <p:cNvSpPr txBox="1"/>
          <p:nvPr>
            <p:ph idx="6" type="title"/>
          </p:nvPr>
        </p:nvSpPr>
        <p:spPr>
          <a:xfrm>
            <a:off x="5066450" y="366270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7" name="Google Shape;1307;p65"/>
          <p:cNvSpPr txBox="1"/>
          <p:nvPr>
            <p:ph idx="7" type="subTitle"/>
          </p:nvPr>
        </p:nvSpPr>
        <p:spPr>
          <a:xfrm>
            <a:off x="1842725" y="2527976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08" name="Google Shape;1308;p65"/>
          <p:cNvSpPr txBox="1"/>
          <p:nvPr>
            <p:ph idx="8" type="subTitle"/>
          </p:nvPr>
        </p:nvSpPr>
        <p:spPr>
          <a:xfrm>
            <a:off x="1842725" y="2956675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9" name="Google Shape;1309;p65"/>
          <p:cNvSpPr txBox="1"/>
          <p:nvPr>
            <p:ph idx="9" type="title"/>
          </p:nvPr>
        </p:nvSpPr>
        <p:spPr>
          <a:xfrm>
            <a:off x="913950" y="2527975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0" name="Google Shape;1310;p65"/>
          <p:cNvSpPr txBox="1"/>
          <p:nvPr>
            <p:ph idx="13" type="subTitle"/>
          </p:nvPr>
        </p:nvSpPr>
        <p:spPr>
          <a:xfrm>
            <a:off x="5995200" y="2527976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11" name="Google Shape;1311;p65"/>
          <p:cNvSpPr txBox="1"/>
          <p:nvPr>
            <p:ph idx="14" type="subTitle"/>
          </p:nvPr>
        </p:nvSpPr>
        <p:spPr>
          <a:xfrm>
            <a:off x="5995200" y="2956675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2" name="Google Shape;1312;p65"/>
          <p:cNvSpPr txBox="1"/>
          <p:nvPr>
            <p:ph idx="15" type="title"/>
          </p:nvPr>
        </p:nvSpPr>
        <p:spPr>
          <a:xfrm>
            <a:off x="5066450" y="2527975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3" name="Google Shape;1313;p65"/>
          <p:cNvSpPr txBox="1"/>
          <p:nvPr>
            <p:ph idx="16" type="subTitle"/>
          </p:nvPr>
        </p:nvSpPr>
        <p:spPr>
          <a:xfrm>
            <a:off x="1842725" y="1393250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14" name="Google Shape;1314;p65"/>
          <p:cNvSpPr txBox="1"/>
          <p:nvPr>
            <p:ph idx="17" type="subTitle"/>
          </p:nvPr>
        </p:nvSpPr>
        <p:spPr>
          <a:xfrm>
            <a:off x="1842725" y="1821951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5" name="Google Shape;1315;p65"/>
          <p:cNvSpPr txBox="1"/>
          <p:nvPr>
            <p:ph idx="18" type="title"/>
          </p:nvPr>
        </p:nvSpPr>
        <p:spPr>
          <a:xfrm>
            <a:off x="913950" y="139325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6" name="Google Shape;1316;p65"/>
          <p:cNvSpPr txBox="1"/>
          <p:nvPr>
            <p:ph idx="19" type="subTitle"/>
          </p:nvPr>
        </p:nvSpPr>
        <p:spPr>
          <a:xfrm>
            <a:off x="5995200" y="1393250"/>
            <a:ext cx="23145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17" name="Google Shape;1317;p65"/>
          <p:cNvSpPr txBox="1"/>
          <p:nvPr>
            <p:ph idx="20" type="subTitle"/>
          </p:nvPr>
        </p:nvSpPr>
        <p:spPr>
          <a:xfrm>
            <a:off x="5995200" y="1821951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8" name="Google Shape;1318;p65"/>
          <p:cNvSpPr txBox="1"/>
          <p:nvPr>
            <p:ph idx="21" type="title"/>
          </p:nvPr>
        </p:nvSpPr>
        <p:spPr>
          <a:xfrm>
            <a:off x="5066450" y="139325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9" name="Google Shape;1319;p65"/>
          <p:cNvGrpSpPr/>
          <p:nvPr/>
        </p:nvGrpSpPr>
        <p:grpSpPr>
          <a:xfrm>
            <a:off x="5" y="4316377"/>
            <a:ext cx="377602" cy="902290"/>
            <a:chOff x="720000" y="540000"/>
            <a:chExt cx="234900" cy="561300"/>
          </a:xfrm>
        </p:grpSpPr>
        <p:sp>
          <p:nvSpPr>
            <p:cNvPr id="1320" name="Google Shape;1320;p6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6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6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6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6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6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6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6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6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6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1" name="Google Shape;1341;p65"/>
          <p:cNvGrpSpPr/>
          <p:nvPr/>
        </p:nvGrpSpPr>
        <p:grpSpPr>
          <a:xfrm flipH="1" rot="10800000">
            <a:off x="8753855" y="2527978"/>
            <a:ext cx="235623" cy="1441520"/>
            <a:chOff x="8478680" y="2824527"/>
            <a:chExt cx="235623" cy="1441520"/>
          </a:xfrm>
        </p:grpSpPr>
        <p:sp>
          <p:nvSpPr>
            <p:cNvPr id="1342" name="Google Shape;1342;p6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6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Google Shape;135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4471800"/>
            <a:ext cx="9143999" cy="1253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8" name="Google Shape;1358;p66"/>
          <p:cNvGrpSpPr/>
          <p:nvPr/>
        </p:nvGrpSpPr>
        <p:grpSpPr>
          <a:xfrm rot="5400000">
            <a:off x="-237745" y="1761252"/>
            <a:ext cx="377602" cy="902290"/>
            <a:chOff x="720000" y="540000"/>
            <a:chExt cx="234900" cy="561300"/>
          </a:xfrm>
        </p:grpSpPr>
        <p:sp>
          <p:nvSpPr>
            <p:cNvPr id="1359" name="Google Shape;1359;p66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6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6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6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6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6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6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6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6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6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6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6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6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6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6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6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6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66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66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6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6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0" name="Google Shape;1380;p66"/>
          <p:cNvGrpSpPr/>
          <p:nvPr/>
        </p:nvGrpSpPr>
        <p:grpSpPr>
          <a:xfrm flipH="1" rot="5400000">
            <a:off x="8163144" y="4132203"/>
            <a:ext cx="235623" cy="1441520"/>
            <a:chOff x="8478680" y="2824527"/>
            <a:chExt cx="235623" cy="1441520"/>
          </a:xfrm>
        </p:grpSpPr>
        <p:sp>
          <p:nvSpPr>
            <p:cNvPr id="1381" name="Google Shape;1381;p66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6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6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66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66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6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6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6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6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6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6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6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6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6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5" name="Google Shape;139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888719">
            <a:off x="7548086" y="-644479"/>
            <a:ext cx="2896575" cy="236897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7" name="Google Shape;1397;p66"/>
          <p:cNvSpPr txBox="1"/>
          <p:nvPr>
            <p:ph idx="1" type="subTitle"/>
          </p:nvPr>
        </p:nvSpPr>
        <p:spPr>
          <a:xfrm>
            <a:off x="720000" y="2720225"/>
            <a:ext cx="2086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398" name="Google Shape;1398;p66"/>
          <p:cNvSpPr txBox="1"/>
          <p:nvPr>
            <p:ph idx="2" type="subTitle"/>
          </p:nvPr>
        </p:nvSpPr>
        <p:spPr>
          <a:xfrm>
            <a:off x="720000" y="3148925"/>
            <a:ext cx="20862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9" name="Google Shape;1399;p66"/>
          <p:cNvSpPr txBox="1"/>
          <p:nvPr>
            <p:ph idx="3" type="subTitle"/>
          </p:nvPr>
        </p:nvSpPr>
        <p:spPr>
          <a:xfrm>
            <a:off x="3528900" y="2720225"/>
            <a:ext cx="2086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400" name="Google Shape;1400;p66"/>
          <p:cNvSpPr txBox="1"/>
          <p:nvPr>
            <p:ph idx="4" type="subTitle"/>
          </p:nvPr>
        </p:nvSpPr>
        <p:spPr>
          <a:xfrm>
            <a:off x="3528900" y="3148925"/>
            <a:ext cx="20862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1" name="Google Shape;1401;p66"/>
          <p:cNvSpPr txBox="1"/>
          <p:nvPr>
            <p:ph idx="5" type="subTitle"/>
          </p:nvPr>
        </p:nvSpPr>
        <p:spPr>
          <a:xfrm>
            <a:off x="6337800" y="2720225"/>
            <a:ext cx="2086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402" name="Google Shape;1402;p66"/>
          <p:cNvSpPr txBox="1"/>
          <p:nvPr>
            <p:ph idx="6" type="subTitle"/>
          </p:nvPr>
        </p:nvSpPr>
        <p:spPr>
          <a:xfrm>
            <a:off x="6337800" y="3148925"/>
            <a:ext cx="20862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347" y="147701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5" name="Google Shape;1405;p67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1406" name="Google Shape;1406;p67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7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7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7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7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7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7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7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7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7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7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7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7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7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7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7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7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7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7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7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7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7" name="Google Shape;1427;p67"/>
          <p:cNvGrpSpPr/>
          <p:nvPr/>
        </p:nvGrpSpPr>
        <p:grpSpPr>
          <a:xfrm flipH="1" rot="10800000">
            <a:off x="413118" y="2824090"/>
            <a:ext cx="235623" cy="1441520"/>
            <a:chOff x="8478680" y="2824527"/>
            <a:chExt cx="235623" cy="1441520"/>
          </a:xfrm>
        </p:grpSpPr>
        <p:sp>
          <p:nvSpPr>
            <p:cNvPr id="1428" name="Google Shape;1428;p67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7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7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7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7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7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7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7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7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7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7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7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7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67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42" name="Google Shape;144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28525"/>
            <a:ext cx="9143999" cy="12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850" y="-318225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67"/>
          <p:cNvSpPr txBox="1"/>
          <p:nvPr>
            <p:ph type="title"/>
          </p:nvPr>
        </p:nvSpPr>
        <p:spPr>
          <a:xfrm>
            <a:off x="1744050" y="2981288"/>
            <a:ext cx="56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445" name="Google Shape;1445;p67"/>
          <p:cNvSpPr txBox="1"/>
          <p:nvPr>
            <p:ph idx="2" type="title"/>
          </p:nvPr>
        </p:nvSpPr>
        <p:spPr>
          <a:xfrm>
            <a:off x="1744050" y="1589513"/>
            <a:ext cx="56559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 Light"/>
              <a:buNone/>
              <a:defRPr b="0" sz="2400">
                <a:solidFill>
                  <a:schemeClr val="dk1"/>
                </a:solidFill>
                <a:latin typeface="Cairo Light"/>
                <a:ea typeface="Cairo Light"/>
                <a:cs typeface="Cairo Light"/>
                <a:sym typeface="Cai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720000" y="1285575"/>
            <a:ext cx="32244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4" name="Google Shape;154;p31"/>
          <p:cNvSpPr txBox="1"/>
          <p:nvPr>
            <p:ph idx="1" type="subTitle"/>
          </p:nvPr>
        </p:nvSpPr>
        <p:spPr>
          <a:xfrm>
            <a:off x="720000" y="2127550"/>
            <a:ext cx="32244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55" name="Google Shape;155;p31"/>
          <p:cNvGrpSpPr/>
          <p:nvPr/>
        </p:nvGrpSpPr>
        <p:grpSpPr>
          <a:xfrm>
            <a:off x="184255" y="88852"/>
            <a:ext cx="377602" cy="902290"/>
            <a:chOff x="720000" y="540000"/>
            <a:chExt cx="234900" cy="561300"/>
          </a:xfrm>
        </p:grpSpPr>
        <p:sp>
          <p:nvSpPr>
            <p:cNvPr id="156" name="Google Shape;156;p31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1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1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1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1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1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1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1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31"/>
          <p:cNvGrpSpPr/>
          <p:nvPr/>
        </p:nvGrpSpPr>
        <p:grpSpPr>
          <a:xfrm flipH="1" rot="10800000">
            <a:off x="8614918" y="3510465"/>
            <a:ext cx="235623" cy="1441520"/>
            <a:chOff x="8478680" y="2824527"/>
            <a:chExt cx="235623" cy="1441520"/>
          </a:xfrm>
        </p:grpSpPr>
        <p:sp>
          <p:nvSpPr>
            <p:cNvPr id="178" name="Google Shape;178;p31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7155275" y="-933650"/>
            <a:ext cx="2288973" cy="225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68"/>
          <p:cNvSpPr txBox="1"/>
          <p:nvPr>
            <p:ph type="title"/>
          </p:nvPr>
        </p:nvSpPr>
        <p:spPr>
          <a:xfrm>
            <a:off x="4408800" y="1285563"/>
            <a:ext cx="40152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48" name="Google Shape;1448;p68"/>
          <p:cNvSpPr txBox="1"/>
          <p:nvPr>
            <p:ph idx="1" type="subTitle"/>
          </p:nvPr>
        </p:nvSpPr>
        <p:spPr>
          <a:xfrm>
            <a:off x="4408800" y="2127538"/>
            <a:ext cx="40152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449" name="Google Shape;144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264112"/>
            <a:ext cx="3076821" cy="26152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0" name="Google Shape;1450;p68"/>
          <p:cNvGrpSpPr/>
          <p:nvPr/>
        </p:nvGrpSpPr>
        <p:grpSpPr>
          <a:xfrm rot="-5400000">
            <a:off x="982355" y="-99948"/>
            <a:ext cx="377602" cy="902290"/>
            <a:chOff x="720000" y="540000"/>
            <a:chExt cx="234900" cy="561300"/>
          </a:xfrm>
        </p:grpSpPr>
        <p:sp>
          <p:nvSpPr>
            <p:cNvPr id="1451" name="Google Shape;1451;p68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68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68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8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8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68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8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8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8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8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8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8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8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8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8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8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8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8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8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8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8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2" name="Google Shape;1472;p68"/>
          <p:cNvGrpSpPr/>
          <p:nvPr/>
        </p:nvGrpSpPr>
        <p:grpSpPr>
          <a:xfrm>
            <a:off x="8693118" y="3510464"/>
            <a:ext cx="235623" cy="1441520"/>
            <a:chOff x="8478680" y="2824527"/>
            <a:chExt cx="235623" cy="1441520"/>
          </a:xfrm>
        </p:grpSpPr>
        <p:sp>
          <p:nvSpPr>
            <p:cNvPr id="1473" name="Google Shape;1473;p68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8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8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8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8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8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8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8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8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8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8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8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8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8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69"/>
          <p:cNvSpPr txBox="1"/>
          <p:nvPr>
            <p:ph type="title"/>
          </p:nvPr>
        </p:nvSpPr>
        <p:spPr>
          <a:xfrm>
            <a:off x="720000" y="1285563"/>
            <a:ext cx="40152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89" name="Google Shape;1489;p69"/>
          <p:cNvSpPr txBox="1"/>
          <p:nvPr>
            <p:ph idx="1" type="subTitle"/>
          </p:nvPr>
        </p:nvSpPr>
        <p:spPr>
          <a:xfrm>
            <a:off x="720000" y="2127538"/>
            <a:ext cx="40152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490" name="Google Shape;149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5175" y="986675"/>
            <a:ext cx="2898829" cy="31701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69"/>
          <p:cNvGrpSpPr/>
          <p:nvPr/>
        </p:nvGrpSpPr>
        <p:grpSpPr>
          <a:xfrm flipH="1" rot="-5400000">
            <a:off x="982355" y="4341164"/>
            <a:ext cx="377602" cy="902290"/>
            <a:chOff x="720000" y="540000"/>
            <a:chExt cx="234900" cy="561300"/>
          </a:xfrm>
        </p:grpSpPr>
        <p:sp>
          <p:nvSpPr>
            <p:cNvPr id="1492" name="Google Shape;1492;p69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9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9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69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9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9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69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69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69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69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3" name="Google Shape;1513;p69"/>
          <p:cNvGrpSpPr/>
          <p:nvPr/>
        </p:nvGrpSpPr>
        <p:grpSpPr>
          <a:xfrm flipH="1" rot="10800000">
            <a:off x="8693118" y="162397"/>
            <a:ext cx="235623" cy="1441520"/>
            <a:chOff x="8478680" y="2824527"/>
            <a:chExt cx="235623" cy="1441520"/>
          </a:xfrm>
        </p:grpSpPr>
        <p:sp>
          <p:nvSpPr>
            <p:cNvPr id="1514" name="Google Shape;1514;p69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69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9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69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69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69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69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9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69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69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69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9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69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69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Google Shape;152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616725" y="-34774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0" name="Google Shape;1530;p70"/>
          <p:cNvGrpSpPr/>
          <p:nvPr/>
        </p:nvGrpSpPr>
        <p:grpSpPr>
          <a:xfrm>
            <a:off x="-108745" y="4241202"/>
            <a:ext cx="377602" cy="902290"/>
            <a:chOff x="720000" y="540000"/>
            <a:chExt cx="234900" cy="561300"/>
          </a:xfrm>
        </p:grpSpPr>
        <p:sp>
          <p:nvSpPr>
            <p:cNvPr id="1531" name="Google Shape;1531;p70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0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0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0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0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0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0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0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0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0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0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0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0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0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70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0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0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0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0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0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0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2" name="Google Shape;1552;p70"/>
          <p:cNvGrpSpPr/>
          <p:nvPr/>
        </p:nvGrpSpPr>
        <p:grpSpPr>
          <a:xfrm>
            <a:off x="8671793" y="87639"/>
            <a:ext cx="235623" cy="1441520"/>
            <a:chOff x="8478680" y="2824527"/>
            <a:chExt cx="235623" cy="1441520"/>
          </a:xfrm>
        </p:grpSpPr>
        <p:sp>
          <p:nvSpPr>
            <p:cNvPr id="1553" name="Google Shape;1553;p70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0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0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0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0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0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0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0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0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0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0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0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0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0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67" name="Google Shape;156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848569" y="-500700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9" name="Google Shape;1569;p70"/>
          <p:cNvSpPr txBox="1"/>
          <p:nvPr>
            <p:ph idx="1" type="subTitle"/>
          </p:nvPr>
        </p:nvSpPr>
        <p:spPr>
          <a:xfrm>
            <a:off x="720000" y="357300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70" name="Google Shape;1570;p70"/>
          <p:cNvSpPr txBox="1"/>
          <p:nvPr>
            <p:ph idx="2" type="subTitle"/>
          </p:nvPr>
        </p:nvSpPr>
        <p:spPr>
          <a:xfrm>
            <a:off x="720000" y="400170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1" name="Google Shape;1571;p70"/>
          <p:cNvSpPr txBox="1"/>
          <p:nvPr>
            <p:ph idx="3" type="subTitle"/>
          </p:nvPr>
        </p:nvSpPr>
        <p:spPr>
          <a:xfrm>
            <a:off x="3616200" y="357300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72" name="Google Shape;1572;p70"/>
          <p:cNvSpPr txBox="1"/>
          <p:nvPr>
            <p:ph idx="4" type="subTitle"/>
          </p:nvPr>
        </p:nvSpPr>
        <p:spPr>
          <a:xfrm>
            <a:off x="3616200" y="400170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3" name="Google Shape;1573;p70"/>
          <p:cNvSpPr txBox="1"/>
          <p:nvPr>
            <p:ph idx="5" type="subTitle"/>
          </p:nvPr>
        </p:nvSpPr>
        <p:spPr>
          <a:xfrm>
            <a:off x="6512400" y="357300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74" name="Google Shape;1574;p70"/>
          <p:cNvSpPr txBox="1"/>
          <p:nvPr>
            <p:ph idx="6" type="subTitle"/>
          </p:nvPr>
        </p:nvSpPr>
        <p:spPr>
          <a:xfrm>
            <a:off x="6512400" y="400170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5" name="Google Shape;1575;p70"/>
          <p:cNvSpPr txBox="1"/>
          <p:nvPr>
            <p:ph idx="7" type="subTitle"/>
          </p:nvPr>
        </p:nvSpPr>
        <p:spPr>
          <a:xfrm>
            <a:off x="720000" y="181945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76" name="Google Shape;1576;p70"/>
          <p:cNvSpPr txBox="1"/>
          <p:nvPr>
            <p:ph idx="8" type="subTitle"/>
          </p:nvPr>
        </p:nvSpPr>
        <p:spPr>
          <a:xfrm>
            <a:off x="720000" y="224815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7" name="Google Shape;1577;p70"/>
          <p:cNvSpPr txBox="1"/>
          <p:nvPr>
            <p:ph idx="9" type="subTitle"/>
          </p:nvPr>
        </p:nvSpPr>
        <p:spPr>
          <a:xfrm>
            <a:off x="3616200" y="181945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78" name="Google Shape;1578;p70"/>
          <p:cNvSpPr txBox="1"/>
          <p:nvPr>
            <p:ph idx="13" type="subTitle"/>
          </p:nvPr>
        </p:nvSpPr>
        <p:spPr>
          <a:xfrm>
            <a:off x="3616200" y="224815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9" name="Google Shape;1579;p70"/>
          <p:cNvSpPr txBox="1"/>
          <p:nvPr>
            <p:ph idx="14" type="subTitle"/>
          </p:nvPr>
        </p:nvSpPr>
        <p:spPr>
          <a:xfrm>
            <a:off x="6512400" y="181945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580" name="Google Shape;1580;p70"/>
          <p:cNvSpPr txBox="1"/>
          <p:nvPr>
            <p:ph idx="15" type="subTitle"/>
          </p:nvPr>
        </p:nvSpPr>
        <p:spPr>
          <a:xfrm>
            <a:off x="6512400" y="224815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2" name="Google Shape;1582;p71"/>
          <p:cNvGrpSpPr/>
          <p:nvPr/>
        </p:nvGrpSpPr>
        <p:grpSpPr>
          <a:xfrm flipH="1" rot="-5400000">
            <a:off x="7350880" y="-155736"/>
            <a:ext cx="377602" cy="902290"/>
            <a:chOff x="720000" y="540000"/>
            <a:chExt cx="234900" cy="561300"/>
          </a:xfrm>
        </p:grpSpPr>
        <p:sp>
          <p:nvSpPr>
            <p:cNvPr id="1583" name="Google Shape;1583;p71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1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1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1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1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1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1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1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1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1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1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1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1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1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1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1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1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1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1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1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1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4" name="Google Shape;1604;p71"/>
          <p:cNvGrpSpPr/>
          <p:nvPr/>
        </p:nvGrpSpPr>
        <p:grpSpPr>
          <a:xfrm flipH="1" rot="5400000">
            <a:off x="743293" y="4220922"/>
            <a:ext cx="235623" cy="1441520"/>
            <a:chOff x="8478680" y="2824527"/>
            <a:chExt cx="235623" cy="1441520"/>
          </a:xfrm>
        </p:grpSpPr>
        <p:sp>
          <p:nvSpPr>
            <p:cNvPr id="1605" name="Google Shape;1605;p71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1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1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1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1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1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1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1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1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1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1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1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1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1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19" name="Google Shape;161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460474" y="-429762"/>
            <a:ext cx="1716956" cy="14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0" name="Google Shape;1620;p71"/>
          <p:cNvSpPr txBox="1"/>
          <p:nvPr>
            <p:ph type="title"/>
          </p:nvPr>
        </p:nvSpPr>
        <p:spPr>
          <a:xfrm>
            <a:off x="719850" y="1285575"/>
            <a:ext cx="31812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1" name="Google Shape;1621;p71"/>
          <p:cNvSpPr txBox="1"/>
          <p:nvPr>
            <p:ph idx="1" type="subTitle"/>
          </p:nvPr>
        </p:nvSpPr>
        <p:spPr>
          <a:xfrm>
            <a:off x="719850" y="2127675"/>
            <a:ext cx="31812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72"/>
          <p:cNvGrpSpPr/>
          <p:nvPr/>
        </p:nvGrpSpPr>
        <p:grpSpPr>
          <a:xfrm flipH="1" rot="-5400000">
            <a:off x="5574018" y="-99948"/>
            <a:ext cx="377602" cy="902290"/>
            <a:chOff x="720000" y="540000"/>
            <a:chExt cx="234900" cy="561300"/>
          </a:xfrm>
        </p:grpSpPr>
        <p:sp>
          <p:nvSpPr>
            <p:cNvPr id="1624" name="Google Shape;1624;p7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7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7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7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7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5" name="Google Shape;1645;p72"/>
          <p:cNvGrpSpPr/>
          <p:nvPr/>
        </p:nvGrpSpPr>
        <p:grpSpPr>
          <a:xfrm rot="10800000">
            <a:off x="8748434" y="3267165"/>
            <a:ext cx="235623" cy="1441520"/>
            <a:chOff x="8478680" y="2824527"/>
            <a:chExt cx="235623" cy="1441520"/>
          </a:xfrm>
        </p:grpSpPr>
        <p:sp>
          <p:nvSpPr>
            <p:cNvPr id="1646" name="Google Shape;1646;p7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0" name="Google Shape;1660;p72"/>
          <p:cNvPicPr preferRelativeResize="0"/>
          <p:nvPr/>
        </p:nvPicPr>
        <p:blipFill rotWithShape="1">
          <a:blip r:embed="rId3">
            <a:alphaModFix/>
          </a:blip>
          <a:srcRect b="-4770" l="0" r="-2763" t="374"/>
          <a:stretch/>
        </p:blipFill>
        <p:spPr>
          <a:xfrm>
            <a:off x="-225575" y="-408375"/>
            <a:ext cx="1693902" cy="169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" y="4471413"/>
            <a:ext cx="9143999" cy="9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6525" y="4471436"/>
            <a:ext cx="1398998" cy="692372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72"/>
          <p:cNvSpPr txBox="1"/>
          <p:nvPr>
            <p:ph type="title"/>
          </p:nvPr>
        </p:nvSpPr>
        <p:spPr>
          <a:xfrm>
            <a:off x="720000" y="1770750"/>
            <a:ext cx="23115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664" name="Google Shape;1664;p72"/>
          <p:cNvSpPr txBox="1"/>
          <p:nvPr>
            <p:ph idx="1" type="subTitle"/>
          </p:nvPr>
        </p:nvSpPr>
        <p:spPr>
          <a:xfrm>
            <a:off x="720000" y="2760150"/>
            <a:ext cx="2311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5" name="Google Shape;1665;p72"/>
          <p:cNvSpPr txBox="1"/>
          <p:nvPr>
            <p:ph idx="2" type="title"/>
          </p:nvPr>
        </p:nvSpPr>
        <p:spPr>
          <a:xfrm>
            <a:off x="3416250" y="1770750"/>
            <a:ext cx="23115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666" name="Google Shape;1666;p72"/>
          <p:cNvSpPr txBox="1"/>
          <p:nvPr>
            <p:ph idx="3" type="subTitle"/>
          </p:nvPr>
        </p:nvSpPr>
        <p:spPr>
          <a:xfrm>
            <a:off x="3416250" y="2760150"/>
            <a:ext cx="2311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7" name="Google Shape;1667;p72"/>
          <p:cNvSpPr txBox="1"/>
          <p:nvPr>
            <p:ph idx="4" type="title"/>
          </p:nvPr>
        </p:nvSpPr>
        <p:spPr>
          <a:xfrm>
            <a:off x="6112500" y="1770750"/>
            <a:ext cx="23115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668" name="Google Shape;1668;p72"/>
          <p:cNvSpPr txBox="1"/>
          <p:nvPr>
            <p:ph idx="5" type="subTitle"/>
          </p:nvPr>
        </p:nvSpPr>
        <p:spPr>
          <a:xfrm>
            <a:off x="6112500" y="2760150"/>
            <a:ext cx="2311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1" name="Google Shape;1671;p73"/>
          <p:cNvGrpSpPr/>
          <p:nvPr/>
        </p:nvGrpSpPr>
        <p:grpSpPr>
          <a:xfrm flipH="1" rot="10800000">
            <a:off x="8639755" y="2571752"/>
            <a:ext cx="377602" cy="902290"/>
            <a:chOff x="720000" y="540000"/>
            <a:chExt cx="234900" cy="561300"/>
          </a:xfrm>
        </p:grpSpPr>
        <p:sp>
          <p:nvSpPr>
            <p:cNvPr id="1672" name="Google Shape;1672;p7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7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7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7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7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7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7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7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7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7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7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7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7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7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7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3" name="Google Shape;1693;p73"/>
          <p:cNvGrpSpPr/>
          <p:nvPr/>
        </p:nvGrpSpPr>
        <p:grpSpPr>
          <a:xfrm rot="10800000">
            <a:off x="74530" y="1130234"/>
            <a:ext cx="235623" cy="1441520"/>
            <a:chOff x="8478680" y="2824527"/>
            <a:chExt cx="235623" cy="1441520"/>
          </a:xfrm>
        </p:grpSpPr>
        <p:sp>
          <p:nvSpPr>
            <p:cNvPr id="1694" name="Google Shape;1694;p73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73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73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73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73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73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73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73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73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73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73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73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73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73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08" name="Google Shape;170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7398721" y="-450175"/>
            <a:ext cx="1870572" cy="1589972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0" name="Google Shape;1710;p73"/>
          <p:cNvSpPr txBox="1"/>
          <p:nvPr>
            <p:ph idx="1" type="subTitle"/>
          </p:nvPr>
        </p:nvSpPr>
        <p:spPr>
          <a:xfrm>
            <a:off x="1795125" y="3357900"/>
            <a:ext cx="2427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711" name="Google Shape;1711;p73"/>
          <p:cNvSpPr txBox="1"/>
          <p:nvPr>
            <p:ph idx="2" type="subTitle"/>
          </p:nvPr>
        </p:nvSpPr>
        <p:spPr>
          <a:xfrm>
            <a:off x="1795125" y="3786600"/>
            <a:ext cx="2427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2" name="Google Shape;1712;p73"/>
          <p:cNvSpPr txBox="1"/>
          <p:nvPr>
            <p:ph idx="3" type="subTitle"/>
          </p:nvPr>
        </p:nvSpPr>
        <p:spPr>
          <a:xfrm>
            <a:off x="5893950" y="3357900"/>
            <a:ext cx="2427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713" name="Google Shape;1713;p73"/>
          <p:cNvSpPr txBox="1"/>
          <p:nvPr>
            <p:ph idx="4" type="subTitle"/>
          </p:nvPr>
        </p:nvSpPr>
        <p:spPr>
          <a:xfrm>
            <a:off x="5893950" y="3786600"/>
            <a:ext cx="2427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4" name="Google Shape;1714;p73"/>
          <p:cNvSpPr txBox="1"/>
          <p:nvPr>
            <p:ph idx="5" type="subTitle"/>
          </p:nvPr>
        </p:nvSpPr>
        <p:spPr>
          <a:xfrm>
            <a:off x="5893950" y="1679513"/>
            <a:ext cx="2427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715" name="Google Shape;1715;p73"/>
          <p:cNvSpPr txBox="1"/>
          <p:nvPr>
            <p:ph idx="6" type="subTitle"/>
          </p:nvPr>
        </p:nvSpPr>
        <p:spPr>
          <a:xfrm>
            <a:off x="5893950" y="2108212"/>
            <a:ext cx="2427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6" name="Google Shape;1716;p73"/>
          <p:cNvSpPr txBox="1"/>
          <p:nvPr>
            <p:ph idx="7" type="subTitle"/>
          </p:nvPr>
        </p:nvSpPr>
        <p:spPr>
          <a:xfrm>
            <a:off x="1795125" y="1679513"/>
            <a:ext cx="2427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1717" name="Google Shape;1717;p73"/>
          <p:cNvSpPr txBox="1"/>
          <p:nvPr>
            <p:ph idx="8" type="subTitle"/>
          </p:nvPr>
        </p:nvSpPr>
        <p:spPr>
          <a:xfrm>
            <a:off x="1795125" y="2108213"/>
            <a:ext cx="24270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9" name="Google Shape;1719;p74"/>
          <p:cNvGrpSpPr/>
          <p:nvPr/>
        </p:nvGrpSpPr>
        <p:grpSpPr>
          <a:xfrm rot="5400000">
            <a:off x="-98745" y="2949652"/>
            <a:ext cx="377602" cy="902290"/>
            <a:chOff x="720000" y="540000"/>
            <a:chExt cx="234900" cy="561300"/>
          </a:xfrm>
        </p:grpSpPr>
        <p:sp>
          <p:nvSpPr>
            <p:cNvPr id="1720" name="Google Shape;1720;p74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74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74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74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74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74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74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4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74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74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74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74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74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74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74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74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74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74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74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74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74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1" name="Google Shape;1741;p74"/>
          <p:cNvGrpSpPr/>
          <p:nvPr/>
        </p:nvGrpSpPr>
        <p:grpSpPr>
          <a:xfrm flipH="1" rot="10800000">
            <a:off x="8519568" y="540003"/>
            <a:ext cx="235623" cy="1441520"/>
            <a:chOff x="8478680" y="2824527"/>
            <a:chExt cx="235623" cy="1441520"/>
          </a:xfrm>
        </p:grpSpPr>
        <p:sp>
          <p:nvSpPr>
            <p:cNvPr id="1742" name="Google Shape;1742;p74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74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74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74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74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74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74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74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74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74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74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74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74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74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6" name="Google Shape;175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82752" y="-558225"/>
            <a:ext cx="1968127" cy="160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9565" y="3589600"/>
            <a:ext cx="756148" cy="7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74"/>
          <p:cNvSpPr txBox="1"/>
          <p:nvPr>
            <p:ph type="title"/>
          </p:nvPr>
        </p:nvSpPr>
        <p:spPr>
          <a:xfrm>
            <a:off x="2062950" y="445025"/>
            <a:ext cx="50181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0" name="Google Shape;1760;p74"/>
          <p:cNvSpPr txBox="1"/>
          <p:nvPr>
            <p:ph idx="1" type="subTitle"/>
          </p:nvPr>
        </p:nvSpPr>
        <p:spPr>
          <a:xfrm>
            <a:off x="3025650" y="2102600"/>
            <a:ext cx="3092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1" name="Google Shape;1761;p74"/>
          <p:cNvSpPr txBox="1"/>
          <p:nvPr>
            <p:ph idx="2" type="subTitle"/>
          </p:nvPr>
        </p:nvSpPr>
        <p:spPr>
          <a:xfrm>
            <a:off x="3358500" y="2422725"/>
            <a:ext cx="24270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62" name="Google Shape;1762;p74"/>
          <p:cNvSpPr txBox="1"/>
          <p:nvPr/>
        </p:nvSpPr>
        <p:spPr>
          <a:xfrm>
            <a:off x="2564700" y="3679625"/>
            <a:ext cx="4014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i="0" lang="fr" sz="1200" u="none" cap="none" strike="noStrike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fr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i="0" lang="fr" sz="1200" u="none" cap="none" strike="noStrike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fr" sz="12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i="0" lang="fr" sz="1200" u="none" cap="none" strike="noStrike">
                <a:solidFill>
                  <a:schemeClr val="lt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7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1" name="Google Shape;1771;p7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2" name="Google Shape;1772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616725" y="-34774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32"/>
          <p:cNvGrpSpPr/>
          <p:nvPr/>
        </p:nvGrpSpPr>
        <p:grpSpPr>
          <a:xfrm>
            <a:off x="-108745" y="4241202"/>
            <a:ext cx="377602" cy="902290"/>
            <a:chOff x="720000" y="540000"/>
            <a:chExt cx="234900" cy="561300"/>
          </a:xfrm>
        </p:grpSpPr>
        <p:sp>
          <p:nvSpPr>
            <p:cNvPr id="196" name="Google Shape;196;p32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32"/>
          <p:cNvGrpSpPr/>
          <p:nvPr/>
        </p:nvGrpSpPr>
        <p:grpSpPr>
          <a:xfrm>
            <a:off x="8671793" y="87639"/>
            <a:ext cx="235623" cy="1441520"/>
            <a:chOff x="8478680" y="2824527"/>
            <a:chExt cx="235623" cy="1441520"/>
          </a:xfrm>
        </p:grpSpPr>
        <p:sp>
          <p:nvSpPr>
            <p:cNvPr id="218" name="Google Shape;218;p32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2" name="Google Shape;23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848569" y="-500700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1" type="subTitle"/>
          </p:nvPr>
        </p:nvSpPr>
        <p:spPr>
          <a:xfrm>
            <a:off x="720000" y="357300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235" name="Google Shape;235;p32"/>
          <p:cNvSpPr txBox="1"/>
          <p:nvPr>
            <p:ph idx="2" type="subTitle"/>
          </p:nvPr>
        </p:nvSpPr>
        <p:spPr>
          <a:xfrm>
            <a:off x="720000" y="400170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3" type="subTitle"/>
          </p:nvPr>
        </p:nvSpPr>
        <p:spPr>
          <a:xfrm>
            <a:off x="3616200" y="357300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237" name="Google Shape;237;p32"/>
          <p:cNvSpPr txBox="1"/>
          <p:nvPr>
            <p:ph idx="4" type="subTitle"/>
          </p:nvPr>
        </p:nvSpPr>
        <p:spPr>
          <a:xfrm>
            <a:off x="3616200" y="400170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8" name="Google Shape;238;p32"/>
          <p:cNvSpPr txBox="1"/>
          <p:nvPr>
            <p:ph idx="5" type="subTitle"/>
          </p:nvPr>
        </p:nvSpPr>
        <p:spPr>
          <a:xfrm>
            <a:off x="6512400" y="357300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239" name="Google Shape;239;p32"/>
          <p:cNvSpPr txBox="1"/>
          <p:nvPr>
            <p:ph idx="6" type="subTitle"/>
          </p:nvPr>
        </p:nvSpPr>
        <p:spPr>
          <a:xfrm>
            <a:off x="6512400" y="400170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7" type="subTitle"/>
          </p:nvPr>
        </p:nvSpPr>
        <p:spPr>
          <a:xfrm>
            <a:off x="720000" y="181945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241" name="Google Shape;241;p32"/>
          <p:cNvSpPr txBox="1"/>
          <p:nvPr>
            <p:ph idx="8" type="subTitle"/>
          </p:nvPr>
        </p:nvSpPr>
        <p:spPr>
          <a:xfrm>
            <a:off x="720000" y="224815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2" name="Google Shape;242;p32"/>
          <p:cNvSpPr txBox="1"/>
          <p:nvPr>
            <p:ph idx="9" type="subTitle"/>
          </p:nvPr>
        </p:nvSpPr>
        <p:spPr>
          <a:xfrm>
            <a:off x="3616200" y="181945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243" name="Google Shape;243;p32"/>
          <p:cNvSpPr txBox="1"/>
          <p:nvPr>
            <p:ph idx="13" type="subTitle"/>
          </p:nvPr>
        </p:nvSpPr>
        <p:spPr>
          <a:xfrm>
            <a:off x="3616200" y="224815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44" name="Google Shape;244;p32"/>
          <p:cNvSpPr txBox="1"/>
          <p:nvPr>
            <p:ph idx="14" type="subTitle"/>
          </p:nvPr>
        </p:nvSpPr>
        <p:spPr>
          <a:xfrm>
            <a:off x="6512400" y="181945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2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thway Gothic One"/>
              <a:buNone/>
              <a:defRPr b="1" sz="20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245" name="Google Shape;245;p32"/>
          <p:cNvSpPr txBox="1"/>
          <p:nvPr>
            <p:ph idx="15" type="subTitle"/>
          </p:nvPr>
        </p:nvSpPr>
        <p:spPr>
          <a:xfrm>
            <a:off x="6512400" y="224815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75" name="Google Shape;177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8" name="Google Shape;1778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9" name="Google Shape;1779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2" name="Google Shape;1782;p8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3" name="Google Shape;1783;p8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4" name="Google Shape;178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7" name="Google Shape;178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8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0" name="Google Shape;1790;p8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91" name="Google Shape;1791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8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94" name="Google Shape;1794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85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8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98" name="Google Shape;1798;p8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9" name="Google Shape;1799;p8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0" name="Google Shape;180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8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03" name="Google Shape;180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8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6" name="Google Shape;1806;p8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7" name="Google Shape;1807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" y="0"/>
            <a:ext cx="9143111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7803130" y="-781925"/>
            <a:ext cx="2305276" cy="1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ivvic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251" name="Google Shape;251;p33"/>
          <p:cNvGrpSpPr/>
          <p:nvPr/>
        </p:nvGrpSpPr>
        <p:grpSpPr>
          <a:xfrm>
            <a:off x="8614105" y="2996464"/>
            <a:ext cx="377602" cy="902290"/>
            <a:chOff x="720000" y="540000"/>
            <a:chExt cx="234900" cy="561300"/>
          </a:xfrm>
        </p:grpSpPr>
        <p:sp>
          <p:nvSpPr>
            <p:cNvPr id="252" name="Google Shape;252;p33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347" y="147701"/>
            <a:ext cx="499648" cy="479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35"/>
          <p:cNvGrpSpPr/>
          <p:nvPr/>
        </p:nvGrpSpPr>
        <p:grpSpPr>
          <a:xfrm>
            <a:off x="8485355" y="875052"/>
            <a:ext cx="377602" cy="902290"/>
            <a:chOff x="720000" y="540000"/>
            <a:chExt cx="234900" cy="561300"/>
          </a:xfrm>
        </p:grpSpPr>
        <p:sp>
          <p:nvSpPr>
            <p:cNvPr id="277" name="Google Shape;277;p35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35"/>
          <p:cNvGrpSpPr/>
          <p:nvPr/>
        </p:nvGrpSpPr>
        <p:grpSpPr>
          <a:xfrm flipH="1" rot="10800000">
            <a:off x="413118" y="2824090"/>
            <a:ext cx="235623" cy="1441520"/>
            <a:chOff x="8478680" y="2824527"/>
            <a:chExt cx="235623" cy="1441520"/>
          </a:xfrm>
        </p:grpSpPr>
        <p:sp>
          <p:nvSpPr>
            <p:cNvPr id="299" name="Google Shape;299;p35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3" name="Google Shape;31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28525"/>
            <a:ext cx="9143999" cy="12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850" y="-318225"/>
            <a:ext cx="902301" cy="9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 txBox="1"/>
          <p:nvPr>
            <p:ph type="title"/>
          </p:nvPr>
        </p:nvSpPr>
        <p:spPr>
          <a:xfrm>
            <a:off x="1744050" y="2981288"/>
            <a:ext cx="565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athway Gothic One"/>
              <a:buNone/>
              <a:defRPr b="1" sz="1600"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/>
        </p:txBody>
      </p:sp>
      <p:sp>
        <p:nvSpPr>
          <p:cNvPr id="316" name="Google Shape;316;p35"/>
          <p:cNvSpPr txBox="1"/>
          <p:nvPr>
            <p:ph idx="2" type="title"/>
          </p:nvPr>
        </p:nvSpPr>
        <p:spPr>
          <a:xfrm>
            <a:off x="1744050" y="1589513"/>
            <a:ext cx="56559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 Light"/>
              <a:buNone/>
              <a:defRPr b="0" sz="2400">
                <a:solidFill>
                  <a:schemeClr val="dk1"/>
                </a:solidFill>
                <a:latin typeface="Cairo Light"/>
                <a:ea typeface="Cairo Light"/>
                <a:cs typeface="Cairo Light"/>
                <a:sym typeface="Cai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iro Light"/>
              <a:buNone/>
              <a:defRPr sz="1600">
                <a:latin typeface="Cairo Light"/>
                <a:ea typeface="Cairo Light"/>
                <a:cs typeface="Cairo Light"/>
                <a:sym typeface="Cair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6"/>
          <p:cNvGrpSpPr/>
          <p:nvPr/>
        </p:nvGrpSpPr>
        <p:grpSpPr>
          <a:xfrm flipH="1" rot="10800000">
            <a:off x="151255" y="2515602"/>
            <a:ext cx="377602" cy="902290"/>
            <a:chOff x="720000" y="540000"/>
            <a:chExt cx="234900" cy="561300"/>
          </a:xfrm>
        </p:grpSpPr>
        <p:sp>
          <p:nvSpPr>
            <p:cNvPr id="319" name="Google Shape;319;p36"/>
            <p:cNvSpPr/>
            <p:nvPr/>
          </p:nvSpPr>
          <p:spPr>
            <a:xfrm>
              <a:off x="7200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7200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7200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7200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7200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7200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7200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80835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80835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80835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80835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80835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80835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80835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896700" y="5400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896700" y="6238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896700" y="7077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896700" y="7915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896700" y="8754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896700" y="95925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6"/>
            <p:cNvSpPr/>
            <p:nvPr/>
          </p:nvSpPr>
          <p:spPr>
            <a:xfrm>
              <a:off x="896700" y="1043100"/>
              <a:ext cx="58200" cy="582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36"/>
          <p:cNvGrpSpPr/>
          <p:nvPr/>
        </p:nvGrpSpPr>
        <p:grpSpPr>
          <a:xfrm rot="10800000">
            <a:off x="8841055" y="2471734"/>
            <a:ext cx="235623" cy="1441520"/>
            <a:chOff x="8478680" y="2824527"/>
            <a:chExt cx="235623" cy="1441520"/>
          </a:xfrm>
        </p:grpSpPr>
        <p:sp>
          <p:nvSpPr>
            <p:cNvPr id="341" name="Google Shape;341;p36"/>
            <p:cNvSpPr/>
            <p:nvPr/>
          </p:nvSpPr>
          <p:spPr>
            <a:xfrm>
              <a:off x="8478680" y="336371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6"/>
            <p:cNvSpPr/>
            <p:nvPr/>
          </p:nvSpPr>
          <p:spPr>
            <a:xfrm>
              <a:off x="8478680" y="349850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6"/>
            <p:cNvSpPr/>
            <p:nvPr/>
          </p:nvSpPr>
          <p:spPr>
            <a:xfrm>
              <a:off x="8478680" y="363329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6"/>
            <p:cNvSpPr/>
            <p:nvPr/>
          </p:nvSpPr>
          <p:spPr>
            <a:xfrm>
              <a:off x="8478680" y="376808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6"/>
            <p:cNvSpPr/>
            <p:nvPr/>
          </p:nvSpPr>
          <p:spPr>
            <a:xfrm>
              <a:off x="8478680" y="390287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6"/>
            <p:cNvSpPr/>
            <p:nvPr/>
          </p:nvSpPr>
          <p:spPr>
            <a:xfrm>
              <a:off x="8478680" y="4037659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8478680" y="417244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8620703" y="2824527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8620703" y="2959316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8620703" y="3094104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6"/>
            <p:cNvSpPr/>
            <p:nvPr/>
          </p:nvSpPr>
          <p:spPr>
            <a:xfrm>
              <a:off x="8620703" y="3228893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6"/>
            <p:cNvSpPr/>
            <p:nvPr/>
          </p:nvSpPr>
          <p:spPr>
            <a:xfrm>
              <a:off x="8620703" y="3363682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8620703" y="3498471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8620703" y="3633260"/>
              <a:ext cx="93600" cy="93600"/>
            </a:xfrm>
            <a:prstGeom prst="ellipse">
              <a:avLst/>
            </a:pr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5" name="Google Shape;35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31972">
            <a:off x="7284751" y="-715475"/>
            <a:ext cx="1979424" cy="197224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57" name="Google Shape;35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43553" y="4273812"/>
            <a:ext cx="686649" cy="6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5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athway Gothic One"/>
              <a:buNone/>
              <a:defRPr b="1" i="0" sz="3600" u="none" cap="none" strike="noStrike">
                <a:solidFill>
                  <a:schemeClr val="lt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athway Gothic One"/>
              <a:buNone/>
              <a:defRPr b="1" i="0" sz="3600" u="none" cap="none" strike="noStrike">
                <a:solidFill>
                  <a:schemeClr val="lt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7" name="Google Shape;887;p39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■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●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iro"/>
              <a:buChar char="○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airo"/>
              <a:buChar char="■"/>
              <a:defRPr b="0" i="0" sz="1600" u="none" cap="none" strike="noStrik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7" name="Google Shape;1767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5.png"/><Relationship Id="rId4" Type="http://schemas.openxmlformats.org/officeDocument/2006/relationships/image" Target="../media/image107.png"/><Relationship Id="rId9" Type="http://schemas.openxmlformats.org/officeDocument/2006/relationships/image" Target="../media/image106.png"/><Relationship Id="rId5" Type="http://schemas.openxmlformats.org/officeDocument/2006/relationships/image" Target="../media/image103.png"/><Relationship Id="rId6" Type="http://schemas.openxmlformats.org/officeDocument/2006/relationships/image" Target="../media/image105.png"/><Relationship Id="rId7" Type="http://schemas.openxmlformats.org/officeDocument/2006/relationships/image" Target="../media/image102.png"/><Relationship Id="rId8" Type="http://schemas.openxmlformats.org/officeDocument/2006/relationships/image" Target="../media/image104.png"/><Relationship Id="rId11" Type="http://schemas.openxmlformats.org/officeDocument/2006/relationships/image" Target="../media/image113.png"/><Relationship Id="rId10" Type="http://schemas.openxmlformats.org/officeDocument/2006/relationships/image" Target="../media/image110.png"/><Relationship Id="rId13" Type="http://schemas.openxmlformats.org/officeDocument/2006/relationships/image" Target="../media/image112.png"/><Relationship Id="rId12" Type="http://schemas.openxmlformats.org/officeDocument/2006/relationships/image" Target="../media/image108.png"/><Relationship Id="rId15" Type="http://schemas.openxmlformats.org/officeDocument/2006/relationships/image" Target="../media/image109.png"/><Relationship Id="rId14" Type="http://schemas.openxmlformats.org/officeDocument/2006/relationships/image" Target="../media/image10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5.png"/><Relationship Id="rId4" Type="http://schemas.openxmlformats.org/officeDocument/2006/relationships/image" Target="../media/image110.png"/><Relationship Id="rId5" Type="http://schemas.openxmlformats.org/officeDocument/2006/relationships/image" Target="../media/image1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0.gif"/><Relationship Id="rId4" Type="http://schemas.openxmlformats.org/officeDocument/2006/relationships/image" Target="../media/image124.gif"/><Relationship Id="rId5" Type="http://schemas.openxmlformats.org/officeDocument/2006/relationships/image" Target="../media/image122.gif"/><Relationship Id="rId6" Type="http://schemas.openxmlformats.org/officeDocument/2006/relationships/image" Target="../media/image12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1.gif"/><Relationship Id="rId4" Type="http://schemas.openxmlformats.org/officeDocument/2006/relationships/image" Target="../media/image12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3.png"/><Relationship Id="rId4" Type="http://schemas.openxmlformats.org/officeDocument/2006/relationships/image" Target="../media/image1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2.png"/><Relationship Id="rId4" Type="http://schemas.openxmlformats.org/officeDocument/2006/relationships/image" Target="../media/image94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3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"/>
          <p:cNvSpPr txBox="1"/>
          <p:nvPr>
            <p:ph type="ctrTitle"/>
          </p:nvPr>
        </p:nvSpPr>
        <p:spPr>
          <a:xfrm>
            <a:off x="1293600" y="877475"/>
            <a:ext cx="6556800" cy="2208000"/>
          </a:xfrm>
          <a:prstGeom prst="rect">
            <a:avLst/>
          </a:prstGeom>
          <a:noFill/>
          <a:ln>
            <a:noFill/>
          </a:ln>
          <a:effectLst>
            <a:outerShdw rotWithShape="0" algn="bl" dir="3540000" dist="66675">
              <a:srgbClr val="000000">
                <a:alpha val="9803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fr" sz="3000">
                <a:solidFill>
                  <a:srgbClr val="5B4BCB"/>
                </a:solidFill>
                <a:latin typeface="Rubik Light"/>
                <a:ea typeface="Rubik Light"/>
                <a:cs typeface="Rubik Light"/>
                <a:sym typeface="Rubik Light"/>
              </a:rPr>
              <a:t> </a:t>
            </a:r>
            <a:r>
              <a:rPr b="0" lang="fr" sz="3700">
                <a:solidFill>
                  <a:srgbClr val="5B4BCB"/>
                </a:solidFill>
                <a:latin typeface="Rubik Light"/>
                <a:ea typeface="Rubik Light"/>
                <a:cs typeface="Rubik Light"/>
                <a:sym typeface="Rubik Light"/>
              </a:rPr>
              <a:t>Active Object Localization par Deep Reinforcement Learning</a:t>
            </a:r>
            <a:endParaRPr b="0" sz="3700">
              <a:solidFill>
                <a:srgbClr val="5B4BCB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15" name="Google Shape;1815;p1"/>
          <p:cNvSpPr txBox="1"/>
          <p:nvPr>
            <p:ph idx="1" type="subTitle"/>
          </p:nvPr>
        </p:nvSpPr>
        <p:spPr>
          <a:xfrm>
            <a:off x="1384100" y="3085475"/>
            <a:ext cx="64662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Un projet basé sur les travaux de l’article </a:t>
            </a:r>
            <a:r>
              <a:rPr i="1" lang="fr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“Active Object Localization with Deep Reinforcement Learning”, Juan C. Caicedo, Svetlana Lazebnik (2015) 10.1109/ICCV.2015.286</a:t>
            </a:r>
            <a:r>
              <a:rPr i="1" lang="fr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2000">
              <a:solidFill>
                <a:srgbClr val="43434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16" name="Google Shape;1816;p1"/>
          <p:cNvSpPr txBox="1"/>
          <p:nvPr/>
        </p:nvSpPr>
        <p:spPr>
          <a:xfrm>
            <a:off x="84256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817" name="Google Shape;1817;p1"/>
          <p:cNvSpPr txBox="1"/>
          <p:nvPr/>
        </p:nvSpPr>
        <p:spPr>
          <a:xfrm>
            <a:off x="4911050" y="4216175"/>
            <a:ext cx="30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Projet encadré par : Pr. BLOCH Isabelle</a:t>
            </a:r>
            <a:endParaRPr b="0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818" name="Google Shape;181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6435" y="187300"/>
            <a:ext cx="1791140" cy="7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1"/>
          <p:cNvSpPr txBox="1"/>
          <p:nvPr/>
        </p:nvSpPr>
        <p:spPr>
          <a:xfrm>
            <a:off x="83950" y="60325"/>
            <a:ext cx="316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fr" sz="15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PRAT : </a:t>
            </a:r>
            <a:r>
              <a:rPr b="1" i="1" lang="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Séminaires et pratique en image</a:t>
            </a:r>
            <a:endParaRPr b="1" i="1" sz="15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10"/>
          <p:cNvSpPr txBox="1"/>
          <p:nvPr>
            <p:ph type="title"/>
          </p:nvPr>
        </p:nvSpPr>
        <p:spPr>
          <a:xfrm>
            <a:off x="216000" y="180000"/>
            <a:ext cx="26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Deep-Q-Learning</a:t>
            </a:r>
            <a:endParaRPr/>
          </a:p>
        </p:txBody>
      </p:sp>
      <p:pic>
        <p:nvPicPr>
          <p:cNvPr id="2131" name="Google Shape;21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163" y="1552638"/>
            <a:ext cx="1947125" cy="21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0"/>
          <p:cNvSpPr/>
          <p:nvPr/>
        </p:nvSpPr>
        <p:spPr>
          <a:xfrm rot="5400000">
            <a:off x="2520863" y="2496651"/>
            <a:ext cx="11952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Conv3-32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10"/>
          <p:cNvSpPr/>
          <p:nvPr/>
        </p:nvSpPr>
        <p:spPr>
          <a:xfrm rot="5400000">
            <a:off x="3266177" y="2500700"/>
            <a:ext cx="12033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Conv3-32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10"/>
          <p:cNvSpPr/>
          <p:nvPr/>
        </p:nvSpPr>
        <p:spPr>
          <a:xfrm rot="5400000">
            <a:off x="2891508" y="2500700"/>
            <a:ext cx="12033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Conv3-32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10"/>
          <p:cNvSpPr/>
          <p:nvPr/>
        </p:nvSpPr>
        <p:spPr>
          <a:xfrm rot="5400000">
            <a:off x="4011845" y="2504450"/>
            <a:ext cx="1210800" cy="294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Max-Pool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p10"/>
          <p:cNvSpPr/>
          <p:nvPr/>
        </p:nvSpPr>
        <p:spPr>
          <a:xfrm rot="5400000">
            <a:off x="3637149" y="2504450"/>
            <a:ext cx="12108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Conv3-32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10"/>
          <p:cNvSpPr/>
          <p:nvPr/>
        </p:nvSpPr>
        <p:spPr>
          <a:xfrm rot="5400000">
            <a:off x="5510626" y="2504450"/>
            <a:ext cx="12108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Conv3-128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8" name="Google Shape;2138;p10"/>
          <p:cNvSpPr/>
          <p:nvPr/>
        </p:nvSpPr>
        <p:spPr>
          <a:xfrm rot="5400000">
            <a:off x="5885322" y="2504450"/>
            <a:ext cx="1210800" cy="294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Max-Pool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10"/>
          <p:cNvSpPr/>
          <p:nvPr/>
        </p:nvSpPr>
        <p:spPr>
          <a:xfrm rot="5400000">
            <a:off x="4386540" y="2504450"/>
            <a:ext cx="12108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Conv3-64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0" name="Google Shape;2140;p10"/>
          <p:cNvSpPr/>
          <p:nvPr/>
        </p:nvSpPr>
        <p:spPr>
          <a:xfrm rot="5400000">
            <a:off x="4761235" y="2504451"/>
            <a:ext cx="1210800" cy="294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Conv3-64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10"/>
          <p:cNvSpPr/>
          <p:nvPr/>
        </p:nvSpPr>
        <p:spPr>
          <a:xfrm rot="5400000">
            <a:off x="5135931" y="2504450"/>
            <a:ext cx="1210800" cy="2949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Max-Pool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2" name="Google Shape;2142;p10"/>
          <p:cNvCxnSpPr>
            <a:stCxn id="2132" idx="0"/>
            <a:endCxn id="2134" idx="2"/>
          </p:cNvCxnSpPr>
          <p:nvPr/>
        </p:nvCxnSpPr>
        <p:spPr>
          <a:xfrm>
            <a:off x="3265913" y="2644101"/>
            <a:ext cx="79800" cy="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3" name="Google Shape;2143;p10"/>
          <p:cNvCxnSpPr>
            <a:stCxn id="2134" idx="0"/>
            <a:endCxn id="2134" idx="0"/>
          </p:cNvCxnSpPr>
          <p:nvPr/>
        </p:nvCxnSpPr>
        <p:spPr>
          <a:xfrm>
            <a:off x="3640608" y="26481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4" name="Google Shape;2144;p10"/>
          <p:cNvCxnSpPr>
            <a:stCxn id="2133" idx="0"/>
            <a:endCxn id="2136" idx="2"/>
          </p:cNvCxnSpPr>
          <p:nvPr/>
        </p:nvCxnSpPr>
        <p:spPr>
          <a:xfrm>
            <a:off x="4015277" y="2648150"/>
            <a:ext cx="79800" cy="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5" name="Google Shape;2145;p10"/>
          <p:cNvCxnSpPr>
            <a:stCxn id="2134" idx="0"/>
            <a:endCxn id="2134" idx="0"/>
          </p:cNvCxnSpPr>
          <p:nvPr/>
        </p:nvCxnSpPr>
        <p:spPr>
          <a:xfrm>
            <a:off x="3640608" y="26481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6" name="Google Shape;2146;p10"/>
          <p:cNvCxnSpPr>
            <a:stCxn id="2134" idx="0"/>
            <a:endCxn id="2134" idx="0"/>
          </p:cNvCxnSpPr>
          <p:nvPr/>
        </p:nvCxnSpPr>
        <p:spPr>
          <a:xfrm>
            <a:off x="3640608" y="26481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7" name="Google Shape;2147;p10"/>
          <p:cNvCxnSpPr>
            <a:stCxn id="2133" idx="2"/>
            <a:endCxn id="2134" idx="0"/>
          </p:cNvCxnSpPr>
          <p:nvPr/>
        </p:nvCxnSpPr>
        <p:spPr>
          <a:xfrm rot="10800000">
            <a:off x="3640577" y="264815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8" name="Google Shape;2148;p10"/>
          <p:cNvCxnSpPr>
            <a:stCxn id="2136" idx="0"/>
            <a:endCxn id="2135" idx="2"/>
          </p:cNvCxnSpPr>
          <p:nvPr/>
        </p:nvCxnSpPr>
        <p:spPr>
          <a:xfrm>
            <a:off x="4389999" y="265190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9" name="Google Shape;2149;p10"/>
          <p:cNvCxnSpPr>
            <a:stCxn id="2135" idx="0"/>
            <a:endCxn id="2139" idx="2"/>
          </p:cNvCxnSpPr>
          <p:nvPr/>
        </p:nvCxnSpPr>
        <p:spPr>
          <a:xfrm>
            <a:off x="4764695" y="265190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0" name="Google Shape;2150;p10"/>
          <p:cNvCxnSpPr>
            <a:stCxn id="2139" idx="0"/>
            <a:endCxn id="2140" idx="2"/>
          </p:cNvCxnSpPr>
          <p:nvPr/>
        </p:nvCxnSpPr>
        <p:spPr>
          <a:xfrm>
            <a:off x="5139390" y="265190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1" name="Google Shape;2151;p10"/>
          <p:cNvCxnSpPr>
            <a:stCxn id="2140" idx="0"/>
            <a:endCxn id="2141" idx="2"/>
          </p:cNvCxnSpPr>
          <p:nvPr/>
        </p:nvCxnSpPr>
        <p:spPr>
          <a:xfrm>
            <a:off x="5514085" y="2651901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2" name="Google Shape;2152;p10"/>
          <p:cNvCxnSpPr>
            <a:stCxn id="2141" idx="0"/>
            <a:endCxn id="2137" idx="2"/>
          </p:cNvCxnSpPr>
          <p:nvPr/>
        </p:nvCxnSpPr>
        <p:spPr>
          <a:xfrm>
            <a:off x="5888781" y="265190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3" name="Google Shape;2153;p10"/>
          <p:cNvCxnSpPr>
            <a:stCxn id="2137" idx="0"/>
            <a:endCxn id="2138" idx="2"/>
          </p:cNvCxnSpPr>
          <p:nvPr/>
        </p:nvCxnSpPr>
        <p:spPr>
          <a:xfrm>
            <a:off x="6263476" y="2651900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4" name="Google Shape;2154;p10"/>
          <p:cNvCxnSpPr>
            <a:stCxn id="2131" idx="3"/>
            <a:endCxn id="2132" idx="2"/>
          </p:cNvCxnSpPr>
          <p:nvPr/>
        </p:nvCxnSpPr>
        <p:spPr>
          <a:xfrm>
            <a:off x="2324288" y="2643976"/>
            <a:ext cx="646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55" name="Google Shape;2155;p10"/>
          <p:cNvSpPr/>
          <p:nvPr/>
        </p:nvSpPr>
        <p:spPr>
          <a:xfrm rot="5400000">
            <a:off x="6260017" y="2504450"/>
            <a:ext cx="1210800" cy="294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FC-512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6" name="Google Shape;2156;p10"/>
          <p:cNvCxnSpPr/>
          <p:nvPr/>
        </p:nvCxnSpPr>
        <p:spPr>
          <a:xfrm>
            <a:off x="6638212" y="2644038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7" name="Google Shape;2157;p10"/>
          <p:cNvSpPr/>
          <p:nvPr/>
        </p:nvSpPr>
        <p:spPr>
          <a:xfrm rot="5400000">
            <a:off x="6664550" y="2466675"/>
            <a:ext cx="1210800" cy="354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softmax)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8" name="Google Shape;2158;p10"/>
          <p:cNvCxnSpPr/>
          <p:nvPr/>
        </p:nvCxnSpPr>
        <p:spPr>
          <a:xfrm>
            <a:off x="7012854" y="2644038"/>
            <a:ext cx="79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9" name="Google Shape;2159;p10"/>
          <p:cNvSpPr/>
          <p:nvPr/>
        </p:nvSpPr>
        <p:spPr>
          <a:xfrm>
            <a:off x="7625938" y="1676811"/>
            <a:ext cx="1140900" cy="38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0" name="Google Shape;2160;p10"/>
          <p:cNvSpPr/>
          <p:nvPr/>
        </p:nvSpPr>
        <p:spPr>
          <a:xfrm>
            <a:off x="7625938" y="3249386"/>
            <a:ext cx="1140900" cy="384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10"/>
          <p:cNvSpPr/>
          <p:nvPr/>
        </p:nvSpPr>
        <p:spPr>
          <a:xfrm rot="10800000">
            <a:off x="7918263" y="3323387"/>
            <a:ext cx="476402" cy="236274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2" name="Google Shape;2162;p10"/>
          <p:cNvSpPr/>
          <p:nvPr/>
        </p:nvSpPr>
        <p:spPr>
          <a:xfrm>
            <a:off x="7958188" y="1750812"/>
            <a:ext cx="476402" cy="236274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3" name="Google Shape;2163;p10"/>
          <p:cNvCxnSpPr>
            <a:stCxn id="2157" idx="0"/>
            <a:endCxn id="2159" idx="1"/>
          </p:cNvCxnSpPr>
          <p:nvPr/>
        </p:nvCxnSpPr>
        <p:spPr>
          <a:xfrm flipH="1" rot="10800000">
            <a:off x="7447250" y="1869075"/>
            <a:ext cx="178800" cy="774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4" name="Google Shape;2164;p10"/>
          <p:cNvCxnSpPr>
            <a:stCxn id="2157" idx="0"/>
            <a:endCxn id="2160" idx="1"/>
          </p:cNvCxnSpPr>
          <p:nvPr/>
        </p:nvCxnSpPr>
        <p:spPr>
          <a:xfrm>
            <a:off x="7447250" y="2643975"/>
            <a:ext cx="178800" cy="79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5" name="Google Shape;2165;p10"/>
          <p:cNvSpPr txBox="1"/>
          <p:nvPr/>
        </p:nvSpPr>
        <p:spPr>
          <a:xfrm>
            <a:off x="7674975" y="1190075"/>
            <a:ext cx="9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P = 0.489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66" name="Google Shape;2166;p10"/>
          <p:cNvSpPr txBox="1"/>
          <p:nvPr/>
        </p:nvSpPr>
        <p:spPr>
          <a:xfrm>
            <a:off x="7751175" y="3704675"/>
            <a:ext cx="9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P = 0.511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67" name="Google Shape;2167;p10"/>
          <p:cNvSpPr txBox="1"/>
          <p:nvPr/>
        </p:nvSpPr>
        <p:spPr>
          <a:xfrm>
            <a:off x="3716776" y="1468750"/>
            <a:ext cx="29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Estimateur de la fonction Q optimal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68" name="Google Shape;2168;p10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10/26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69" name="Google Shape;2169;p10"/>
          <p:cNvSpPr txBox="1"/>
          <p:nvPr/>
        </p:nvSpPr>
        <p:spPr>
          <a:xfrm>
            <a:off x="377225" y="3961075"/>
            <a:ext cx="194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Représentation d’état de l’environnement</a:t>
            </a:r>
            <a:endParaRPr b="0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70" name="Google Shape;2170;p10"/>
          <p:cNvSpPr txBox="1"/>
          <p:nvPr/>
        </p:nvSpPr>
        <p:spPr>
          <a:xfrm>
            <a:off x="3021150" y="3745525"/>
            <a:ext cx="3867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Réseau de neurones appelé </a:t>
            </a: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“Q-Network”</a:t>
            </a:r>
            <a:r>
              <a:rPr b="0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 avec des couches convolutionnels pour l’extraction de caractéristiques et des couches fully connected avec softmax en sortie</a:t>
            </a:r>
            <a:endParaRPr b="0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71" name="Google Shape;2171;p10"/>
          <p:cNvSpPr txBox="1"/>
          <p:nvPr/>
        </p:nvSpPr>
        <p:spPr>
          <a:xfrm>
            <a:off x="6847925" y="4024550"/>
            <a:ext cx="222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Output du réseau après softmax : probabilité que chaque action soit la meilleure possible.</a:t>
            </a:r>
            <a:endParaRPr b="0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11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11"/>
          <p:cNvSpPr txBox="1"/>
          <p:nvPr>
            <p:ph idx="2" type="title"/>
          </p:nvPr>
        </p:nvSpPr>
        <p:spPr>
          <a:xfrm>
            <a:off x="4104450" y="1208200"/>
            <a:ext cx="9402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fr"/>
              <a:t>04.</a:t>
            </a:r>
            <a:endParaRPr/>
          </a:p>
        </p:txBody>
      </p:sp>
      <p:sp>
        <p:nvSpPr>
          <p:cNvPr id="2178" name="Google Shape;2178;p11"/>
          <p:cNvSpPr txBox="1"/>
          <p:nvPr>
            <p:ph type="title"/>
          </p:nvPr>
        </p:nvSpPr>
        <p:spPr>
          <a:xfrm>
            <a:off x="2549400" y="2448000"/>
            <a:ext cx="4045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Approche de l’article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179" name="Google Shape;2179;p11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11/26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2"/>
          <p:cNvSpPr txBox="1"/>
          <p:nvPr>
            <p:ph type="title"/>
          </p:nvPr>
        </p:nvSpPr>
        <p:spPr>
          <a:xfrm>
            <a:off x="216000" y="180000"/>
            <a:ext cx="349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Métrique d’évaluation</a:t>
            </a:r>
            <a:endParaRPr/>
          </a:p>
        </p:txBody>
      </p:sp>
      <p:sp>
        <p:nvSpPr>
          <p:cNvPr id="2185" name="Google Shape;2185;p12"/>
          <p:cNvSpPr/>
          <p:nvPr/>
        </p:nvSpPr>
        <p:spPr>
          <a:xfrm>
            <a:off x="3287061" y="3022904"/>
            <a:ext cx="1157400" cy="982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p12"/>
          <p:cNvSpPr/>
          <p:nvPr/>
        </p:nvSpPr>
        <p:spPr>
          <a:xfrm>
            <a:off x="2601286" y="3541903"/>
            <a:ext cx="1157400" cy="982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12"/>
          <p:cNvSpPr/>
          <p:nvPr/>
        </p:nvSpPr>
        <p:spPr>
          <a:xfrm>
            <a:off x="3369973" y="1233186"/>
            <a:ext cx="1074600" cy="98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12"/>
          <p:cNvSpPr/>
          <p:nvPr/>
        </p:nvSpPr>
        <p:spPr>
          <a:xfrm>
            <a:off x="2733302" y="1750974"/>
            <a:ext cx="1074600" cy="98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12"/>
          <p:cNvSpPr/>
          <p:nvPr/>
        </p:nvSpPr>
        <p:spPr>
          <a:xfrm>
            <a:off x="3369983" y="1724049"/>
            <a:ext cx="438600" cy="489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12"/>
          <p:cNvSpPr txBox="1"/>
          <p:nvPr/>
        </p:nvSpPr>
        <p:spPr>
          <a:xfrm>
            <a:off x="216000" y="1978125"/>
            <a:ext cx="214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fr" sz="2800" u="none" cap="none" strike="noStrike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Intersection</a:t>
            </a:r>
            <a:endParaRPr b="0" i="0" sz="2800" u="none" cap="none" strike="noStrike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91" name="Google Shape;2191;p12"/>
          <p:cNvSpPr txBox="1"/>
          <p:nvPr/>
        </p:nvSpPr>
        <p:spPr>
          <a:xfrm>
            <a:off x="215875" y="3411500"/>
            <a:ext cx="214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fr" sz="2800" u="none" cap="none" strike="noStrike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Union</a:t>
            </a:r>
            <a:endParaRPr b="0" i="0" sz="2800" u="none" cap="none" strike="noStrike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92" name="Google Shape;2192;p12"/>
          <p:cNvSpPr/>
          <p:nvPr/>
        </p:nvSpPr>
        <p:spPr>
          <a:xfrm>
            <a:off x="55600" y="2840735"/>
            <a:ext cx="4568700" cy="5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12"/>
          <p:cNvSpPr/>
          <p:nvPr/>
        </p:nvSpPr>
        <p:spPr>
          <a:xfrm>
            <a:off x="4546463" y="1605795"/>
            <a:ext cx="389100" cy="25059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p12"/>
          <p:cNvSpPr txBox="1"/>
          <p:nvPr/>
        </p:nvSpPr>
        <p:spPr>
          <a:xfrm>
            <a:off x="5011584" y="2501941"/>
            <a:ext cx="197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" sz="1900" u="none" cap="none" strike="noStrike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+1, </a:t>
            </a:r>
            <a:r>
              <a:rPr b="1" i="1" lang="fr" sz="1900" u="none" cap="none" strike="noStrike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Si IoU &gt; seuil</a:t>
            </a:r>
            <a:endParaRPr b="1" i="1" sz="1900" u="none" cap="none" strike="noStrike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" sz="1900" u="none" cap="none" strike="noStrike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-1 </a:t>
            </a:r>
            <a:r>
              <a:rPr b="1" i="1" lang="fr" sz="1900" u="none" cap="none" strike="noStrike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sinon</a:t>
            </a:r>
            <a:endParaRPr b="1" i="1" sz="1900" u="none" cap="none" strike="noStrike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95" name="Google Shape;2195;p12"/>
          <p:cNvSpPr/>
          <p:nvPr/>
        </p:nvSpPr>
        <p:spPr>
          <a:xfrm>
            <a:off x="6768052" y="2299384"/>
            <a:ext cx="389100" cy="1118400"/>
          </a:xfrm>
          <a:prstGeom prst="rightBrace">
            <a:avLst>
              <a:gd fmla="val 73424" name="adj1"/>
              <a:gd fmla="val 50048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P = \sum_{n=1}^{Taille dataset} 1_{IoU(n)&gt;seuil}" id="2196" name="Google Shape;2196;p12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600" y="2632575"/>
            <a:ext cx="1970400" cy="4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12"/>
          <p:cNvSpPr txBox="1"/>
          <p:nvPr/>
        </p:nvSpPr>
        <p:spPr>
          <a:xfrm>
            <a:off x="2606986" y="4129206"/>
            <a:ext cx="7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Prédit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98" name="Google Shape;2198;p12"/>
          <p:cNvSpPr txBox="1"/>
          <p:nvPr/>
        </p:nvSpPr>
        <p:spPr>
          <a:xfrm>
            <a:off x="3782879" y="2979633"/>
            <a:ext cx="7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Vérité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99" name="Google Shape;2199;p12"/>
          <p:cNvSpPr txBox="1"/>
          <p:nvPr/>
        </p:nvSpPr>
        <p:spPr>
          <a:xfrm>
            <a:off x="3856373" y="1183425"/>
            <a:ext cx="7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Vérité</a:t>
            </a:r>
            <a:endParaRPr b="1" i="0" sz="1400" u="none" cap="none" strike="noStrike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00" name="Google Shape;2200;p12"/>
          <p:cNvSpPr txBox="1"/>
          <p:nvPr/>
        </p:nvSpPr>
        <p:spPr>
          <a:xfrm>
            <a:off x="2680479" y="2332998"/>
            <a:ext cx="76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Prédit</a:t>
            </a:r>
            <a:endParaRPr b="1" i="0" sz="1400" u="none" cap="none" strike="noStrike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01" name="Google Shape;2201;p12"/>
          <p:cNvSpPr/>
          <p:nvPr/>
        </p:nvSpPr>
        <p:spPr>
          <a:xfrm>
            <a:off x="4951675" y="2429374"/>
            <a:ext cx="1899000" cy="90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p12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12/26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13"/>
          <p:cNvSpPr/>
          <p:nvPr/>
        </p:nvSpPr>
        <p:spPr>
          <a:xfrm>
            <a:off x="3374625" y="320950"/>
            <a:ext cx="2902500" cy="424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13"/>
          <p:cNvSpPr/>
          <p:nvPr/>
        </p:nvSpPr>
        <p:spPr>
          <a:xfrm>
            <a:off x="6521375" y="1870000"/>
            <a:ext cx="2507400" cy="168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13"/>
          <p:cNvSpPr/>
          <p:nvPr/>
        </p:nvSpPr>
        <p:spPr>
          <a:xfrm>
            <a:off x="123575" y="296550"/>
            <a:ext cx="3140400" cy="424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13"/>
          <p:cNvSpPr txBox="1"/>
          <p:nvPr/>
        </p:nvSpPr>
        <p:spPr>
          <a:xfrm>
            <a:off x="374675" y="346000"/>
            <a:ext cx="26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Environnement : Bounding Box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211" name="Google Shape;221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825" y="889699"/>
            <a:ext cx="2902550" cy="3105100"/>
          </a:xfrm>
          <a:prstGeom prst="rect">
            <a:avLst/>
          </a:prstGeom>
          <a:noFill/>
          <a:ln>
            <a:noFill/>
          </a:ln>
          <a:effectLst>
            <a:outerShdw blurRad="500063" rotWithShape="0" algn="bl" dir="3720000" dist="295275">
              <a:srgbClr val="000000">
                <a:alpha val="18823"/>
              </a:srgbClr>
            </a:outerShdw>
          </a:effectLst>
        </p:spPr>
      </p:pic>
      <p:sp>
        <p:nvSpPr>
          <p:cNvPr id="2212" name="Google Shape;2212;p13"/>
          <p:cNvSpPr txBox="1"/>
          <p:nvPr/>
        </p:nvSpPr>
        <p:spPr>
          <a:xfrm>
            <a:off x="3572175" y="296550"/>
            <a:ext cx="26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Actions : translations de la bounding box 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13" name="Google Shape;2213;p13"/>
          <p:cNvSpPr txBox="1"/>
          <p:nvPr/>
        </p:nvSpPr>
        <p:spPr>
          <a:xfrm>
            <a:off x="7136025" y="1889938"/>
            <a:ext cx="13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Récompenses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214" name="Google Shape;221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5575" y="2061200"/>
            <a:ext cx="3333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1538" y="2662188"/>
            <a:ext cx="381443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18706" y="2061200"/>
            <a:ext cx="3810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27481" y="3333875"/>
            <a:ext cx="4095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05168" y="2659800"/>
            <a:ext cx="4191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19443" y="2065950"/>
            <a:ext cx="3905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92293" y="2671725"/>
            <a:ext cx="3905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09168" y="3338625"/>
            <a:ext cx="4000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13"/>
          <p:cNvSpPr/>
          <p:nvPr/>
        </p:nvSpPr>
        <p:spPr>
          <a:xfrm>
            <a:off x="5614775" y="3333838"/>
            <a:ext cx="399900" cy="3906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R_{t} = &#10;\begin{cases}&#10;    +\eta, &amp;   \text{si} \: IoU(b, g) \geq \tau\\&#10;    -\eta, &amp;   \text{sinon}&#10;\end{cases} " id="2223" name="Google Shape;2223;p13" title="MathEquation,#0000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739925" y="2402412"/>
            <a:ext cx="2143750" cy="6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4" name="Google Shape;2224;p13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13/26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descr="\alpha_w = \alpha . ( x_{max} - x_{min} )\\&#10;\alpha_h = \alpha . ( y_{max} - y_{min} )" id="2225" name="Google Shape;2225;p13" title="MathEquation,#0000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572175" y="889697"/>
            <a:ext cx="2507400" cy="670728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13"/>
          <p:cNvSpPr/>
          <p:nvPr/>
        </p:nvSpPr>
        <p:spPr>
          <a:xfrm>
            <a:off x="227825" y="889700"/>
            <a:ext cx="2902500" cy="310500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( x_{min}, y_{min})" id="2227" name="Google Shape;2227;p13" title="MathEquation,#00000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7825" y="623600"/>
            <a:ext cx="861850" cy="20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( x_{max}, y_{max})" id="2228" name="Google Shape;2228;p13" title="MathEquation,#0000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30750" y="4138300"/>
            <a:ext cx="899564" cy="2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p13"/>
          <p:cNvSpPr txBox="1"/>
          <p:nvPr/>
        </p:nvSpPr>
        <p:spPr>
          <a:xfrm>
            <a:off x="6449025" y="130600"/>
            <a:ext cx="271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Dataset utilisé :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Pascal VOC 2007 + 2012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230" name="Google Shape;2230;p13"/>
          <p:cNvSpPr/>
          <p:nvPr/>
        </p:nvSpPr>
        <p:spPr>
          <a:xfrm>
            <a:off x="6732700" y="117400"/>
            <a:ext cx="2143800" cy="670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5" name="Google Shape;22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25" y="280100"/>
            <a:ext cx="2154875" cy="161615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780000" dist="266700">
              <a:srgbClr val="000000">
                <a:alpha val="20784"/>
              </a:srgbClr>
            </a:outerShdw>
          </a:effectLst>
        </p:spPr>
      </p:pic>
      <p:sp>
        <p:nvSpPr>
          <p:cNvPr id="2236" name="Google Shape;2236;p14"/>
          <p:cNvSpPr/>
          <p:nvPr/>
        </p:nvSpPr>
        <p:spPr>
          <a:xfrm>
            <a:off x="8262717" y="765698"/>
            <a:ext cx="800400" cy="727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7" name="Google Shape;2237;p14"/>
          <p:cNvGrpSpPr/>
          <p:nvPr/>
        </p:nvGrpSpPr>
        <p:grpSpPr>
          <a:xfrm>
            <a:off x="5824541" y="137761"/>
            <a:ext cx="1765922" cy="1596032"/>
            <a:chOff x="2854300" y="1168125"/>
            <a:chExt cx="2904000" cy="2668950"/>
          </a:xfrm>
        </p:grpSpPr>
        <p:sp>
          <p:nvSpPr>
            <p:cNvPr id="2238" name="Google Shape;2238;p14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4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14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14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4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4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4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4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4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4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4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14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14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14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14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14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14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14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14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4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4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4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4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4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4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4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4" name="Google Shape;2264;p14"/>
          <p:cNvGrpSpPr/>
          <p:nvPr/>
        </p:nvGrpSpPr>
        <p:grpSpPr>
          <a:xfrm>
            <a:off x="5976941" y="290161"/>
            <a:ext cx="1765922" cy="1596032"/>
            <a:chOff x="2854300" y="1168125"/>
            <a:chExt cx="2904000" cy="2668950"/>
          </a:xfrm>
        </p:grpSpPr>
        <p:sp>
          <p:nvSpPr>
            <p:cNvPr id="2265" name="Google Shape;2265;p14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4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4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4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4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4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4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4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14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14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14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4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4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4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4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4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4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4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14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14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14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14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4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4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4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4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1" name="Google Shape;2291;p14"/>
          <p:cNvGrpSpPr/>
          <p:nvPr/>
        </p:nvGrpSpPr>
        <p:grpSpPr>
          <a:xfrm>
            <a:off x="6129341" y="442561"/>
            <a:ext cx="1765922" cy="1596032"/>
            <a:chOff x="2854300" y="1168125"/>
            <a:chExt cx="2904000" cy="2668950"/>
          </a:xfrm>
        </p:grpSpPr>
        <p:sp>
          <p:nvSpPr>
            <p:cNvPr id="2292" name="Google Shape;2292;p14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4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14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14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4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4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4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4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4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4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4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14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4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14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14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4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4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4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4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4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4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4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4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4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4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4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8" name="Google Shape;2318;p14"/>
          <p:cNvSpPr txBox="1"/>
          <p:nvPr/>
        </p:nvSpPr>
        <p:spPr>
          <a:xfrm>
            <a:off x="6189100" y="4497952"/>
            <a:ext cx="1186500" cy="484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Couche de sortie (9)</a:t>
            </a:r>
            <a:endParaRPr b="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19" name="Google Shape;2319;p14"/>
          <p:cNvSpPr/>
          <p:nvPr/>
        </p:nvSpPr>
        <p:spPr>
          <a:xfrm>
            <a:off x="3777709" y="2734558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0" name="Google Shape;2320;p14"/>
          <p:cNvSpPr/>
          <p:nvPr/>
        </p:nvSpPr>
        <p:spPr>
          <a:xfrm>
            <a:off x="3777709" y="2910206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p14"/>
          <p:cNvSpPr/>
          <p:nvPr/>
        </p:nvSpPr>
        <p:spPr>
          <a:xfrm>
            <a:off x="3777709" y="3085854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p14"/>
          <p:cNvSpPr txBox="1"/>
          <p:nvPr/>
        </p:nvSpPr>
        <p:spPr>
          <a:xfrm>
            <a:off x="4025400" y="4497952"/>
            <a:ext cx="1047600" cy="50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Couche 1 (1024)</a:t>
            </a:r>
            <a:endParaRPr b="0" baseline="3000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23" name="Google Shape;2323;p14"/>
          <p:cNvSpPr/>
          <p:nvPr/>
        </p:nvSpPr>
        <p:spPr>
          <a:xfrm>
            <a:off x="3482368" y="2595630"/>
            <a:ext cx="257100" cy="12942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4" name="Google Shape;2324;p14"/>
          <p:cNvCxnSpPr>
            <a:stCxn id="2325" idx="6"/>
            <a:endCxn id="2326" idx="2"/>
          </p:cNvCxnSpPr>
          <p:nvPr/>
        </p:nvCxnSpPr>
        <p:spPr>
          <a:xfrm>
            <a:off x="5384642" y="2425050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25" name="Google Shape;2325;p14"/>
          <p:cNvSpPr/>
          <p:nvPr/>
        </p:nvSpPr>
        <p:spPr>
          <a:xfrm>
            <a:off x="4945142" y="2224200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14"/>
          <p:cNvSpPr/>
          <p:nvPr/>
        </p:nvSpPr>
        <p:spPr>
          <a:xfrm>
            <a:off x="4945142" y="2756963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14"/>
          <p:cNvSpPr/>
          <p:nvPr/>
        </p:nvSpPr>
        <p:spPr>
          <a:xfrm>
            <a:off x="4945142" y="3241002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14"/>
          <p:cNvSpPr/>
          <p:nvPr/>
        </p:nvSpPr>
        <p:spPr>
          <a:xfrm>
            <a:off x="4945142" y="4052336"/>
            <a:ext cx="4353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14"/>
          <p:cNvSpPr/>
          <p:nvPr/>
        </p:nvSpPr>
        <p:spPr>
          <a:xfrm>
            <a:off x="5940429" y="2224200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14"/>
          <p:cNvSpPr/>
          <p:nvPr/>
        </p:nvSpPr>
        <p:spPr>
          <a:xfrm>
            <a:off x="5940429" y="2756963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14"/>
          <p:cNvSpPr/>
          <p:nvPr/>
        </p:nvSpPr>
        <p:spPr>
          <a:xfrm>
            <a:off x="5940429" y="3258781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14"/>
          <p:cNvSpPr/>
          <p:nvPr/>
        </p:nvSpPr>
        <p:spPr>
          <a:xfrm>
            <a:off x="5940429" y="4052336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14"/>
          <p:cNvSpPr/>
          <p:nvPr/>
        </p:nvSpPr>
        <p:spPr>
          <a:xfrm>
            <a:off x="6936085" y="2224200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14"/>
          <p:cNvSpPr/>
          <p:nvPr/>
        </p:nvSpPr>
        <p:spPr>
          <a:xfrm>
            <a:off x="6936085" y="2732634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14"/>
          <p:cNvSpPr/>
          <p:nvPr/>
        </p:nvSpPr>
        <p:spPr>
          <a:xfrm>
            <a:off x="6936076" y="3241084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14"/>
          <p:cNvSpPr/>
          <p:nvPr/>
        </p:nvSpPr>
        <p:spPr>
          <a:xfrm>
            <a:off x="6936085" y="4040713"/>
            <a:ext cx="439500" cy="4017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7" name="Google Shape;2337;p14"/>
          <p:cNvCxnSpPr/>
          <p:nvPr/>
        </p:nvCxnSpPr>
        <p:spPr>
          <a:xfrm flipH="1">
            <a:off x="5162881" y="3725018"/>
            <a:ext cx="4200" cy="295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338" name="Google Shape;2338;p14"/>
          <p:cNvSpPr/>
          <p:nvPr/>
        </p:nvSpPr>
        <p:spPr>
          <a:xfrm>
            <a:off x="3777709" y="3261511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14"/>
          <p:cNvSpPr/>
          <p:nvPr/>
        </p:nvSpPr>
        <p:spPr>
          <a:xfrm>
            <a:off x="3777709" y="3437159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14"/>
          <p:cNvSpPr/>
          <p:nvPr/>
        </p:nvSpPr>
        <p:spPr>
          <a:xfrm>
            <a:off x="3777709" y="3612807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14"/>
          <p:cNvSpPr/>
          <p:nvPr/>
        </p:nvSpPr>
        <p:spPr>
          <a:xfrm>
            <a:off x="3777709" y="3745387"/>
            <a:ext cx="59100" cy="450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2" name="Google Shape;2342;p14"/>
          <p:cNvCxnSpPr>
            <a:endCxn id="2325" idx="2"/>
          </p:cNvCxnSpPr>
          <p:nvPr/>
        </p:nvCxnSpPr>
        <p:spPr>
          <a:xfrm flipH="1" rot="10800000">
            <a:off x="3841142" y="2425050"/>
            <a:ext cx="1104000" cy="33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3" name="Google Shape;2343;p14"/>
          <p:cNvCxnSpPr>
            <a:stCxn id="2319" idx="5"/>
            <a:endCxn id="2327" idx="2"/>
          </p:cNvCxnSpPr>
          <p:nvPr/>
        </p:nvCxnSpPr>
        <p:spPr>
          <a:xfrm>
            <a:off x="3828154" y="2772968"/>
            <a:ext cx="1116900" cy="18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4" name="Google Shape;2344;p14"/>
          <p:cNvCxnSpPr>
            <a:stCxn id="2319" idx="5"/>
            <a:endCxn id="2328" idx="2"/>
          </p:cNvCxnSpPr>
          <p:nvPr/>
        </p:nvCxnSpPr>
        <p:spPr>
          <a:xfrm>
            <a:off x="3828154" y="2772968"/>
            <a:ext cx="1116900" cy="669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5" name="Google Shape;2345;p14"/>
          <p:cNvCxnSpPr>
            <a:stCxn id="2319" idx="5"/>
            <a:endCxn id="2329" idx="2"/>
          </p:cNvCxnSpPr>
          <p:nvPr/>
        </p:nvCxnSpPr>
        <p:spPr>
          <a:xfrm>
            <a:off x="3828154" y="2772968"/>
            <a:ext cx="1116900" cy="148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6" name="Google Shape;2346;p14"/>
          <p:cNvCxnSpPr>
            <a:stCxn id="2320" idx="5"/>
            <a:endCxn id="2325" idx="2"/>
          </p:cNvCxnSpPr>
          <p:nvPr/>
        </p:nvCxnSpPr>
        <p:spPr>
          <a:xfrm flipH="1" rot="10800000">
            <a:off x="3828154" y="2425116"/>
            <a:ext cx="1116900" cy="52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7" name="Google Shape;2347;p14"/>
          <p:cNvCxnSpPr>
            <a:stCxn id="2320" idx="5"/>
            <a:endCxn id="2328" idx="2"/>
          </p:cNvCxnSpPr>
          <p:nvPr/>
        </p:nvCxnSpPr>
        <p:spPr>
          <a:xfrm>
            <a:off x="3828154" y="2948616"/>
            <a:ext cx="1116900" cy="49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8" name="Google Shape;2348;p14"/>
          <p:cNvCxnSpPr>
            <a:stCxn id="2320" idx="6"/>
            <a:endCxn id="2327" idx="2"/>
          </p:cNvCxnSpPr>
          <p:nvPr/>
        </p:nvCxnSpPr>
        <p:spPr>
          <a:xfrm>
            <a:off x="3836809" y="2932706"/>
            <a:ext cx="1108200" cy="25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49" name="Google Shape;2349;p14"/>
          <p:cNvCxnSpPr>
            <a:stCxn id="2320" idx="6"/>
            <a:endCxn id="2329" idx="2"/>
          </p:cNvCxnSpPr>
          <p:nvPr/>
        </p:nvCxnSpPr>
        <p:spPr>
          <a:xfrm>
            <a:off x="3836809" y="2932706"/>
            <a:ext cx="1108200" cy="132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0" name="Google Shape;2350;p14"/>
          <p:cNvCxnSpPr>
            <a:stCxn id="2321" idx="4"/>
            <a:endCxn id="2325" idx="2"/>
          </p:cNvCxnSpPr>
          <p:nvPr/>
        </p:nvCxnSpPr>
        <p:spPr>
          <a:xfrm flipH="1" rot="10800000">
            <a:off x="3807259" y="2424954"/>
            <a:ext cx="1137900" cy="70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1" name="Google Shape;2351;p14"/>
          <p:cNvCxnSpPr>
            <a:stCxn id="2321" idx="6"/>
            <a:endCxn id="2327" idx="2"/>
          </p:cNvCxnSpPr>
          <p:nvPr/>
        </p:nvCxnSpPr>
        <p:spPr>
          <a:xfrm flipH="1" rot="10800000">
            <a:off x="3836809" y="2957754"/>
            <a:ext cx="1108200" cy="15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2" name="Google Shape;2352;p14"/>
          <p:cNvCxnSpPr>
            <a:stCxn id="2321" idx="6"/>
            <a:endCxn id="2328" idx="2"/>
          </p:cNvCxnSpPr>
          <p:nvPr/>
        </p:nvCxnSpPr>
        <p:spPr>
          <a:xfrm>
            <a:off x="3836809" y="3108354"/>
            <a:ext cx="1108200" cy="33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3" name="Google Shape;2353;p14"/>
          <p:cNvCxnSpPr>
            <a:stCxn id="2321" idx="5"/>
            <a:endCxn id="2329" idx="2"/>
          </p:cNvCxnSpPr>
          <p:nvPr/>
        </p:nvCxnSpPr>
        <p:spPr>
          <a:xfrm>
            <a:off x="3828154" y="3124264"/>
            <a:ext cx="1116900" cy="1128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4" name="Google Shape;2354;p14"/>
          <p:cNvCxnSpPr>
            <a:stCxn id="2338" idx="4"/>
            <a:endCxn id="2325" idx="2"/>
          </p:cNvCxnSpPr>
          <p:nvPr/>
        </p:nvCxnSpPr>
        <p:spPr>
          <a:xfrm flipH="1" rot="10800000">
            <a:off x="3807259" y="2425111"/>
            <a:ext cx="1137900" cy="881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5" name="Google Shape;2355;p14"/>
          <p:cNvCxnSpPr>
            <a:stCxn id="2338" idx="5"/>
            <a:endCxn id="2327" idx="2"/>
          </p:cNvCxnSpPr>
          <p:nvPr/>
        </p:nvCxnSpPr>
        <p:spPr>
          <a:xfrm flipH="1" rot="10800000">
            <a:off x="3828154" y="2957921"/>
            <a:ext cx="1116900" cy="34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6" name="Google Shape;2356;p14"/>
          <p:cNvCxnSpPr>
            <a:stCxn id="2338" idx="6"/>
            <a:endCxn id="2328" idx="2"/>
          </p:cNvCxnSpPr>
          <p:nvPr/>
        </p:nvCxnSpPr>
        <p:spPr>
          <a:xfrm>
            <a:off x="3836809" y="3284011"/>
            <a:ext cx="1108200" cy="157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7" name="Google Shape;2357;p14"/>
          <p:cNvCxnSpPr>
            <a:stCxn id="2338" idx="5"/>
            <a:endCxn id="2329" idx="2"/>
          </p:cNvCxnSpPr>
          <p:nvPr/>
        </p:nvCxnSpPr>
        <p:spPr>
          <a:xfrm>
            <a:off x="3828154" y="3299921"/>
            <a:ext cx="1116900" cy="95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8" name="Google Shape;2358;p14"/>
          <p:cNvCxnSpPr>
            <a:stCxn id="2339" idx="5"/>
            <a:endCxn id="2325" idx="2"/>
          </p:cNvCxnSpPr>
          <p:nvPr/>
        </p:nvCxnSpPr>
        <p:spPr>
          <a:xfrm flipH="1" rot="10800000">
            <a:off x="3828154" y="2424969"/>
            <a:ext cx="1116900" cy="105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59" name="Google Shape;2359;p14"/>
          <p:cNvCxnSpPr>
            <a:stCxn id="2339" idx="6"/>
            <a:endCxn id="2327" idx="2"/>
          </p:cNvCxnSpPr>
          <p:nvPr/>
        </p:nvCxnSpPr>
        <p:spPr>
          <a:xfrm flipH="1" rot="10800000">
            <a:off x="3836809" y="2957759"/>
            <a:ext cx="1108200" cy="50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0" name="Google Shape;2360;p14"/>
          <p:cNvCxnSpPr>
            <a:stCxn id="2339" idx="5"/>
            <a:endCxn id="2328" idx="2"/>
          </p:cNvCxnSpPr>
          <p:nvPr/>
        </p:nvCxnSpPr>
        <p:spPr>
          <a:xfrm flipH="1" rot="10800000">
            <a:off x="3828154" y="3441969"/>
            <a:ext cx="1116900" cy="33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1" name="Google Shape;2361;p14"/>
          <p:cNvCxnSpPr>
            <a:stCxn id="2339" idx="5"/>
            <a:endCxn id="2329" idx="2"/>
          </p:cNvCxnSpPr>
          <p:nvPr/>
        </p:nvCxnSpPr>
        <p:spPr>
          <a:xfrm>
            <a:off x="3828154" y="3475569"/>
            <a:ext cx="1116900" cy="77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2" name="Google Shape;2362;p14"/>
          <p:cNvCxnSpPr>
            <a:stCxn id="2340" idx="0"/>
            <a:endCxn id="2328" idx="2"/>
          </p:cNvCxnSpPr>
          <p:nvPr/>
        </p:nvCxnSpPr>
        <p:spPr>
          <a:xfrm flipH="1" rot="10800000">
            <a:off x="3807259" y="3441807"/>
            <a:ext cx="1137900" cy="17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3" name="Google Shape;2363;p14"/>
          <p:cNvCxnSpPr>
            <a:stCxn id="2340" idx="5"/>
            <a:endCxn id="2327" idx="2"/>
          </p:cNvCxnSpPr>
          <p:nvPr/>
        </p:nvCxnSpPr>
        <p:spPr>
          <a:xfrm flipH="1" rot="10800000">
            <a:off x="3828154" y="2957917"/>
            <a:ext cx="1116900" cy="693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4" name="Google Shape;2364;p14"/>
          <p:cNvCxnSpPr>
            <a:stCxn id="2340" idx="6"/>
            <a:endCxn id="2328" idx="2"/>
          </p:cNvCxnSpPr>
          <p:nvPr/>
        </p:nvCxnSpPr>
        <p:spPr>
          <a:xfrm flipH="1" rot="10800000">
            <a:off x="3836809" y="3441807"/>
            <a:ext cx="1108200" cy="19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5" name="Google Shape;2365;p14"/>
          <p:cNvCxnSpPr>
            <a:stCxn id="2340" idx="5"/>
            <a:endCxn id="2329" idx="2"/>
          </p:cNvCxnSpPr>
          <p:nvPr/>
        </p:nvCxnSpPr>
        <p:spPr>
          <a:xfrm>
            <a:off x="3828154" y="3651217"/>
            <a:ext cx="1116900" cy="60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6" name="Google Shape;2366;p14"/>
          <p:cNvCxnSpPr>
            <a:stCxn id="2341" idx="5"/>
            <a:endCxn id="2325" idx="2"/>
          </p:cNvCxnSpPr>
          <p:nvPr/>
        </p:nvCxnSpPr>
        <p:spPr>
          <a:xfrm flipH="1" rot="10800000">
            <a:off x="3828154" y="2425097"/>
            <a:ext cx="1116900" cy="135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7" name="Google Shape;2367;p14"/>
          <p:cNvCxnSpPr>
            <a:stCxn id="2341" idx="5"/>
            <a:endCxn id="2327" idx="2"/>
          </p:cNvCxnSpPr>
          <p:nvPr/>
        </p:nvCxnSpPr>
        <p:spPr>
          <a:xfrm flipH="1" rot="10800000">
            <a:off x="3828154" y="2957897"/>
            <a:ext cx="1116900" cy="825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8" name="Google Shape;2368;p14"/>
          <p:cNvCxnSpPr>
            <a:stCxn id="2341" idx="5"/>
            <a:endCxn id="2328" idx="2"/>
          </p:cNvCxnSpPr>
          <p:nvPr/>
        </p:nvCxnSpPr>
        <p:spPr>
          <a:xfrm flipH="1" rot="10800000">
            <a:off x="3828154" y="3441797"/>
            <a:ext cx="1116900" cy="342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69" name="Google Shape;2369;p14"/>
          <p:cNvCxnSpPr>
            <a:stCxn id="2341" idx="5"/>
            <a:endCxn id="2329" idx="2"/>
          </p:cNvCxnSpPr>
          <p:nvPr/>
        </p:nvCxnSpPr>
        <p:spPr>
          <a:xfrm>
            <a:off x="3828154" y="3783797"/>
            <a:ext cx="1116900" cy="469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0" name="Google Shape;2370;p14"/>
          <p:cNvCxnSpPr>
            <a:stCxn id="2325" idx="6"/>
            <a:endCxn id="2330" idx="2"/>
          </p:cNvCxnSpPr>
          <p:nvPr/>
        </p:nvCxnSpPr>
        <p:spPr>
          <a:xfrm>
            <a:off x="5384642" y="2425050"/>
            <a:ext cx="555900" cy="53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1" name="Google Shape;2371;p14"/>
          <p:cNvCxnSpPr>
            <a:stCxn id="2325" idx="6"/>
            <a:endCxn id="2331" idx="2"/>
          </p:cNvCxnSpPr>
          <p:nvPr/>
        </p:nvCxnSpPr>
        <p:spPr>
          <a:xfrm>
            <a:off x="5384642" y="2425050"/>
            <a:ext cx="555900" cy="103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2" name="Google Shape;2372;p14"/>
          <p:cNvCxnSpPr>
            <a:stCxn id="2325" idx="6"/>
            <a:endCxn id="2332" idx="2"/>
          </p:cNvCxnSpPr>
          <p:nvPr/>
        </p:nvCxnSpPr>
        <p:spPr>
          <a:xfrm>
            <a:off x="5384642" y="2425050"/>
            <a:ext cx="555900" cy="182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3" name="Google Shape;2373;p14"/>
          <p:cNvCxnSpPr>
            <a:stCxn id="2327" idx="6"/>
            <a:endCxn id="2326" idx="2"/>
          </p:cNvCxnSpPr>
          <p:nvPr/>
        </p:nvCxnSpPr>
        <p:spPr>
          <a:xfrm flipH="1" rot="10800000">
            <a:off x="5384642" y="2425013"/>
            <a:ext cx="555900" cy="532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4" name="Google Shape;2374;p14"/>
          <p:cNvCxnSpPr>
            <a:stCxn id="2327" idx="6"/>
            <a:endCxn id="2330" idx="2"/>
          </p:cNvCxnSpPr>
          <p:nvPr/>
        </p:nvCxnSpPr>
        <p:spPr>
          <a:xfrm>
            <a:off x="5384642" y="2957813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5" name="Google Shape;2375;p14"/>
          <p:cNvCxnSpPr>
            <a:stCxn id="2327" idx="6"/>
            <a:endCxn id="2331" idx="2"/>
          </p:cNvCxnSpPr>
          <p:nvPr/>
        </p:nvCxnSpPr>
        <p:spPr>
          <a:xfrm>
            <a:off x="5384642" y="2957813"/>
            <a:ext cx="555900" cy="50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6" name="Google Shape;2376;p14"/>
          <p:cNvCxnSpPr>
            <a:stCxn id="2327" idx="6"/>
            <a:endCxn id="2332" idx="2"/>
          </p:cNvCxnSpPr>
          <p:nvPr/>
        </p:nvCxnSpPr>
        <p:spPr>
          <a:xfrm>
            <a:off x="5384642" y="2957813"/>
            <a:ext cx="555900" cy="12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7" name="Google Shape;2377;p14"/>
          <p:cNvCxnSpPr>
            <a:stCxn id="2328" idx="6"/>
            <a:endCxn id="2326" idx="2"/>
          </p:cNvCxnSpPr>
          <p:nvPr/>
        </p:nvCxnSpPr>
        <p:spPr>
          <a:xfrm flipH="1" rot="10800000">
            <a:off x="5384642" y="2425152"/>
            <a:ext cx="555900" cy="101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8" name="Google Shape;2378;p14"/>
          <p:cNvCxnSpPr>
            <a:stCxn id="2328" idx="6"/>
            <a:endCxn id="2330" idx="2"/>
          </p:cNvCxnSpPr>
          <p:nvPr/>
        </p:nvCxnSpPr>
        <p:spPr>
          <a:xfrm flipH="1" rot="10800000">
            <a:off x="5384642" y="2957952"/>
            <a:ext cx="555900" cy="48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79" name="Google Shape;2379;p14"/>
          <p:cNvCxnSpPr>
            <a:stCxn id="2328" idx="6"/>
            <a:endCxn id="2331" idx="2"/>
          </p:cNvCxnSpPr>
          <p:nvPr/>
        </p:nvCxnSpPr>
        <p:spPr>
          <a:xfrm>
            <a:off x="5384642" y="3441852"/>
            <a:ext cx="555900" cy="1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0" name="Google Shape;2380;p14"/>
          <p:cNvCxnSpPr>
            <a:stCxn id="2328" idx="6"/>
            <a:endCxn id="2332" idx="2"/>
          </p:cNvCxnSpPr>
          <p:nvPr/>
        </p:nvCxnSpPr>
        <p:spPr>
          <a:xfrm>
            <a:off x="5384642" y="3441852"/>
            <a:ext cx="555900" cy="81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1" name="Google Shape;2381;p14"/>
          <p:cNvCxnSpPr>
            <a:endCxn id="2326" idx="2"/>
          </p:cNvCxnSpPr>
          <p:nvPr/>
        </p:nvCxnSpPr>
        <p:spPr>
          <a:xfrm flipH="1" rot="10800000">
            <a:off x="5384529" y="2425050"/>
            <a:ext cx="555900" cy="185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2" name="Google Shape;2382;p14"/>
          <p:cNvCxnSpPr>
            <a:stCxn id="2329" idx="6"/>
            <a:endCxn id="2330" idx="2"/>
          </p:cNvCxnSpPr>
          <p:nvPr/>
        </p:nvCxnSpPr>
        <p:spPr>
          <a:xfrm flipH="1" rot="10800000">
            <a:off x="5380442" y="2957786"/>
            <a:ext cx="560100" cy="12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3" name="Google Shape;2383;p14"/>
          <p:cNvCxnSpPr>
            <a:stCxn id="2329" idx="6"/>
            <a:endCxn id="2331" idx="2"/>
          </p:cNvCxnSpPr>
          <p:nvPr/>
        </p:nvCxnSpPr>
        <p:spPr>
          <a:xfrm flipH="1" rot="10800000">
            <a:off x="5380442" y="3459686"/>
            <a:ext cx="560100" cy="79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4" name="Google Shape;2384;p14"/>
          <p:cNvCxnSpPr>
            <a:stCxn id="2329" idx="6"/>
            <a:endCxn id="2332" idx="2"/>
          </p:cNvCxnSpPr>
          <p:nvPr/>
        </p:nvCxnSpPr>
        <p:spPr>
          <a:xfrm>
            <a:off x="5380442" y="4253186"/>
            <a:ext cx="56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5" name="Google Shape;2385;p14"/>
          <p:cNvCxnSpPr/>
          <p:nvPr/>
        </p:nvCxnSpPr>
        <p:spPr>
          <a:xfrm>
            <a:off x="6380020" y="2413416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6" name="Google Shape;2386;p14"/>
          <p:cNvCxnSpPr/>
          <p:nvPr/>
        </p:nvCxnSpPr>
        <p:spPr>
          <a:xfrm>
            <a:off x="6380020" y="2413416"/>
            <a:ext cx="555900" cy="532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7" name="Google Shape;2387;p14"/>
          <p:cNvCxnSpPr/>
          <p:nvPr/>
        </p:nvCxnSpPr>
        <p:spPr>
          <a:xfrm>
            <a:off x="6380020" y="2413416"/>
            <a:ext cx="555900" cy="1034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8" name="Google Shape;2388;p14"/>
          <p:cNvCxnSpPr/>
          <p:nvPr/>
        </p:nvCxnSpPr>
        <p:spPr>
          <a:xfrm>
            <a:off x="6380020" y="2413416"/>
            <a:ext cx="555900" cy="1827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89" name="Google Shape;2389;p14"/>
          <p:cNvCxnSpPr/>
          <p:nvPr/>
        </p:nvCxnSpPr>
        <p:spPr>
          <a:xfrm flipH="1" rot="10800000">
            <a:off x="6380020" y="2413679"/>
            <a:ext cx="555900" cy="532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0" name="Google Shape;2390;p14"/>
          <p:cNvCxnSpPr/>
          <p:nvPr/>
        </p:nvCxnSpPr>
        <p:spPr>
          <a:xfrm>
            <a:off x="6380020" y="2946179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1" name="Google Shape;2391;p14"/>
          <p:cNvCxnSpPr/>
          <p:nvPr/>
        </p:nvCxnSpPr>
        <p:spPr>
          <a:xfrm>
            <a:off x="6380020" y="2946179"/>
            <a:ext cx="555900" cy="50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2" name="Google Shape;2392;p14"/>
          <p:cNvCxnSpPr/>
          <p:nvPr/>
        </p:nvCxnSpPr>
        <p:spPr>
          <a:xfrm>
            <a:off x="6380020" y="2946179"/>
            <a:ext cx="555900" cy="12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3" name="Google Shape;2393;p14"/>
          <p:cNvCxnSpPr/>
          <p:nvPr/>
        </p:nvCxnSpPr>
        <p:spPr>
          <a:xfrm flipH="1" rot="10800000">
            <a:off x="6380020" y="2413518"/>
            <a:ext cx="555900" cy="101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4" name="Google Shape;2394;p14"/>
          <p:cNvCxnSpPr/>
          <p:nvPr/>
        </p:nvCxnSpPr>
        <p:spPr>
          <a:xfrm flipH="1" rot="10800000">
            <a:off x="6380020" y="2946018"/>
            <a:ext cx="555900" cy="484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5" name="Google Shape;2395;p14"/>
          <p:cNvCxnSpPr/>
          <p:nvPr/>
        </p:nvCxnSpPr>
        <p:spPr>
          <a:xfrm>
            <a:off x="6380020" y="3430218"/>
            <a:ext cx="555900" cy="17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6" name="Google Shape;2396;p14"/>
          <p:cNvCxnSpPr/>
          <p:nvPr/>
        </p:nvCxnSpPr>
        <p:spPr>
          <a:xfrm>
            <a:off x="6380020" y="3430218"/>
            <a:ext cx="555900" cy="81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7" name="Google Shape;2397;p14"/>
          <p:cNvCxnSpPr/>
          <p:nvPr/>
        </p:nvCxnSpPr>
        <p:spPr>
          <a:xfrm flipH="1" rot="10800000">
            <a:off x="6379946" y="2413203"/>
            <a:ext cx="555900" cy="185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8" name="Google Shape;2398;p14"/>
          <p:cNvCxnSpPr/>
          <p:nvPr/>
        </p:nvCxnSpPr>
        <p:spPr>
          <a:xfrm flipH="1" rot="10800000">
            <a:off x="6380020" y="2946153"/>
            <a:ext cx="555900" cy="1295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399" name="Google Shape;2399;p14"/>
          <p:cNvCxnSpPr/>
          <p:nvPr/>
        </p:nvCxnSpPr>
        <p:spPr>
          <a:xfrm flipH="1" rot="10800000">
            <a:off x="6380020" y="3447753"/>
            <a:ext cx="555900" cy="793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00" name="Google Shape;2400;p14"/>
          <p:cNvCxnSpPr/>
          <p:nvPr/>
        </p:nvCxnSpPr>
        <p:spPr>
          <a:xfrm>
            <a:off x="6380020" y="4241553"/>
            <a:ext cx="55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01" name="Google Shape;2401;p14"/>
          <p:cNvSpPr txBox="1"/>
          <p:nvPr/>
        </p:nvSpPr>
        <p:spPr>
          <a:xfrm>
            <a:off x="5116175" y="4497952"/>
            <a:ext cx="1047600" cy="46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Couche 2 (1024)</a:t>
            </a:r>
            <a:endParaRPr b="0" baseline="3000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402" name="Google Shape;2402;p14"/>
          <p:cNvCxnSpPr/>
          <p:nvPr/>
        </p:nvCxnSpPr>
        <p:spPr>
          <a:xfrm flipH="1">
            <a:off x="6158204" y="3725018"/>
            <a:ext cx="4200" cy="295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403" name="Google Shape;2403;p14"/>
          <p:cNvCxnSpPr/>
          <p:nvPr/>
        </p:nvCxnSpPr>
        <p:spPr>
          <a:xfrm flipH="1">
            <a:off x="7153712" y="3725010"/>
            <a:ext cx="4200" cy="295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404" name="Google Shape;2404;p14"/>
          <p:cNvSpPr txBox="1"/>
          <p:nvPr/>
        </p:nvSpPr>
        <p:spPr>
          <a:xfrm>
            <a:off x="6875618" y="2251916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" sz="8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Action 1</a:t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05" name="Google Shape;2405;p14"/>
          <p:cNvSpPr txBox="1"/>
          <p:nvPr/>
        </p:nvSpPr>
        <p:spPr>
          <a:xfrm>
            <a:off x="6875618" y="2779587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" sz="8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Action 2</a:t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06" name="Google Shape;2406;p14"/>
          <p:cNvSpPr txBox="1"/>
          <p:nvPr/>
        </p:nvSpPr>
        <p:spPr>
          <a:xfrm>
            <a:off x="6875618" y="3275758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" sz="8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Action 3</a:t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07" name="Google Shape;2407;p14"/>
          <p:cNvSpPr txBox="1"/>
          <p:nvPr/>
        </p:nvSpPr>
        <p:spPr>
          <a:xfrm>
            <a:off x="6875618" y="4087642"/>
            <a:ext cx="56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r" sz="8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Action 9</a:t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08" name="Google Shape;2408;p14"/>
          <p:cNvSpPr/>
          <p:nvPr/>
        </p:nvSpPr>
        <p:spPr>
          <a:xfrm>
            <a:off x="1304805" y="3968198"/>
            <a:ext cx="800400" cy="727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14"/>
          <p:cNvSpPr/>
          <p:nvPr/>
        </p:nvSpPr>
        <p:spPr>
          <a:xfrm>
            <a:off x="938656" y="1967850"/>
            <a:ext cx="1532700" cy="1772400"/>
          </a:xfrm>
          <a:prstGeom prst="bracketPair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001000000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000010000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100000000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000100000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000100000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000000100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0" name="Google Shape;2410;p14"/>
          <p:cNvSpPr/>
          <p:nvPr/>
        </p:nvSpPr>
        <p:spPr>
          <a:xfrm>
            <a:off x="2586675" y="2038601"/>
            <a:ext cx="403500" cy="26574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p14"/>
          <p:cNvSpPr txBox="1"/>
          <p:nvPr/>
        </p:nvSpPr>
        <p:spPr>
          <a:xfrm>
            <a:off x="2990175" y="4497950"/>
            <a:ext cx="999900" cy="50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(81+25088)</a:t>
            </a:r>
            <a:endParaRPr b="0" baseline="30000"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2" name="Google Shape;2412;p14"/>
          <p:cNvSpPr txBox="1"/>
          <p:nvPr/>
        </p:nvSpPr>
        <p:spPr>
          <a:xfrm>
            <a:off x="3049495" y="3119252"/>
            <a:ext cx="324900" cy="333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3" name="Google Shape;2413;p14"/>
          <p:cNvSpPr txBox="1"/>
          <p:nvPr/>
        </p:nvSpPr>
        <p:spPr>
          <a:xfrm>
            <a:off x="0" y="2038600"/>
            <a:ext cx="91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" sz="1000" u="none" cap="none" strike="noStrike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Historique de 9 actions en one-hot</a:t>
            </a:r>
            <a:endParaRPr b="1" i="0" sz="1000" u="none" cap="none" strike="noStrike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descr="Timeline background shape" id="2414" name="Google Shape;2414;p14"/>
          <p:cNvSpPr/>
          <p:nvPr/>
        </p:nvSpPr>
        <p:spPr>
          <a:xfrm>
            <a:off x="2734950" y="1011675"/>
            <a:ext cx="800400" cy="153000"/>
          </a:xfrm>
          <a:prstGeom prst="homePlate">
            <a:avLst>
              <a:gd fmla="val 50000" name="adj"/>
            </a:avLst>
          </a:prstGeom>
          <a:solidFill>
            <a:srgbClr val="FFFFFF">
              <a:alpha val="37647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5" name="Google Shape;24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1800" y="453101"/>
            <a:ext cx="1187300" cy="127015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meline background shape" id="2416" name="Google Shape;2416;p14"/>
          <p:cNvSpPr/>
          <p:nvPr/>
        </p:nvSpPr>
        <p:spPr>
          <a:xfrm>
            <a:off x="4881650" y="1011675"/>
            <a:ext cx="873900" cy="153000"/>
          </a:xfrm>
          <a:prstGeom prst="homePlate">
            <a:avLst>
              <a:gd fmla="val 50000" name="adj"/>
            </a:avLst>
          </a:prstGeom>
          <a:solidFill>
            <a:srgbClr val="FFFFFF">
              <a:alpha val="37647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14"/>
          <p:cNvSpPr txBox="1"/>
          <p:nvPr/>
        </p:nvSpPr>
        <p:spPr>
          <a:xfrm>
            <a:off x="5978813" y="1940900"/>
            <a:ext cx="20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fr" sz="10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Réseau convolutif au poids fixes</a:t>
            </a:r>
            <a:endParaRPr b="1" i="0" sz="10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18" name="Google Shape;2418;p14"/>
          <p:cNvSpPr txBox="1"/>
          <p:nvPr/>
        </p:nvSpPr>
        <p:spPr>
          <a:xfrm>
            <a:off x="2600248" y="688575"/>
            <a:ext cx="106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Redimensionner</a:t>
            </a:r>
            <a:endParaRPr b="1" i="0" sz="9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19" name="Google Shape;2419;p14"/>
          <p:cNvSpPr txBox="1"/>
          <p:nvPr/>
        </p:nvSpPr>
        <p:spPr>
          <a:xfrm>
            <a:off x="4809098" y="574775"/>
            <a:ext cx="10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Extraction de caractéristiques</a:t>
            </a:r>
            <a:endParaRPr b="1" i="0" sz="9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20" name="Google Shape;2420;p14"/>
          <p:cNvSpPr/>
          <p:nvPr/>
        </p:nvSpPr>
        <p:spPr>
          <a:xfrm>
            <a:off x="7438300" y="2334300"/>
            <a:ext cx="211200" cy="2061000"/>
          </a:xfrm>
          <a:prstGeom prst="rightBrace">
            <a:avLst>
              <a:gd fmla="val 47864" name="adj1"/>
              <a:gd fmla="val 4925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14"/>
          <p:cNvSpPr txBox="1"/>
          <p:nvPr/>
        </p:nvSpPr>
        <p:spPr>
          <a:xfrm>
            <a:off x="7581275" y="3189300"/>
            <a:ext cx="161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Max ( sortie ) = action choisie</a:t>
            </a:r>
            <a:endParaRPr b="0" i="0" sz="9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22" name="Google Shape;2422;p14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14/26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423" name="Google Shape;2423;p14"/>
          <p:cNvSpPr txBox="1"/>
          <p:nvPr/>
        </p:nvSpPr>
        <p:spPr>
          <a:xfrm>
            <a:off x="7756625" y="3459550"/>
            <a:ext cx="126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fr" sz="9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Les récompenses collectées est utilisé pour backpropager sur ce réseau</a:t>
            </a:r>
            <a:endParaRPr b="0" i="0" sz="9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5"/>
          <p:cNvSpPr/>
          <p:nvPr/>
        </p:nvSpPr>
        <p:spPr>
          <a:xfrm>
            <a:off x="2018125" y="946625"/>
            <a:ext cx="4662000" cy="3336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9" name="Google Shape;24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468" y="304418"/>
            <a:ext cx="1128393" cy="943665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780000" dist="266700">
              <a:srgbClr val="000000">
                <a:alpha val="20784"/>
              </a:srgbClr>
            </a:outerShdw>
          </a:effectLst>
        </p:spPr>
      </p:pic>
      <p:sp>
        <p:nvSpPr>
          <p:cNvPr id="2430" name="Google Shape;2430;p15"/>
          <p:cNvSpPr/>
          <p:nvPr/>
        </p:nvSpPr>
        <p:spPr>
          <a:xfrm>
            <a:off x="5963869" y="1568157"/>
            <a:ext cx="419100" cy="424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1" name="Google Shape;2431;p15"/>
          <p:cNvGrpSpPr/>
          <p:nvPr/>
        </p:nvGrpSpPr>
        <p:grpSpPr>
          <a:xfrm>
            <a:off x="4687042" y="1201424"/>
            <a:ext cx="924634" cy="931730"/>
            <a:chOff x="2854300" y="1168125"/>
            <a:chExt cx="2904000" cy="2668950"/>
          </a:xfrm>
        </p:grpSpPr>
        <p:sp>
          <p:nvSpPr>
            <p:cNvPr id="2432" name="Google Shape;2432;p15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15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15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15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15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5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5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5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5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5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5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5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15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15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5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5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5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5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5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5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5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15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15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15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15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15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8" name="Google Shape;2458;p15"/>
          <p:cNvGrpSpPr/>
          <p:nvPr/>
        </p:nvGrpSpPr>
        <p:grpSpPr>
          <a:xfrm>
            <a:off x="4766846" y="1290410"/>
            <a:ext cx="924634" cy="931730"/>
            <a:chOff x="2854300" y="1168125"/>
            <a:chExt cx="2904000" cy="2668950"/>
          </a:xfrm>
        </p:grpSpPr>
        <p:sp>
          <p:nvSpPr>
            <p:cNvPr id="2459" name="Google Shape;2459;p15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15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15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15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15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5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15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15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15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15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15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5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15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15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5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5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5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15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5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5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5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p15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p15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15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15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15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5" name="Google Shape;2485;p15"/>
          <p:cNvGrpSpPr/>
          <p:nvPr/>
        </p:nvGrpSpPr>
        <p:grpSpPr>
          <a:xfrm>
            <a:off x="4846649" y="1379396"/>
            <a:ext cx="924634" cy="931730"/>
            <a:chOff x="2854300" y="1168125"/>
            <a:chExt cx="2904000" cy="2668950"/>
          </a:xfrm>
        </p:grpSpPr>
        <p:sp>
          <p:nvSpPr>
            <p:cNvPr id="2486" name="Google Shape;2486;p15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15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15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15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15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15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5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5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5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5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5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5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5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15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15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5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5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5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5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5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5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5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15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15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15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15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2" name="Google Shape;2512;p15"/>
          <p:cNvSpPr/>
          <p:nvPr/>
        </p:nvSpPr>
        <p:spPr>
          <a:xfrm>
            <a:off x="3996310" y="2717769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3" name="Google Shape;2513;p15"/>
          <p:cNvSpPr/>
          <p:nvPr/>
        </p:nvSpPr>
        <p:spPr>
          <a:xfrm>
            <a:off x="3996310" y="2820329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15"/>
          <p:cNvSpPr/>
          <p:nvPr/>
        </p:nvSpPr>
        <p:spPr>
          <a:xfrm>
            <a:off x="3996310" y="2922890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15"/>
          <p:cNvSpPr/>
          <p:nvPr/>
        </p:nvSpPr>
        <p:spPr>
          <a:xfrm>
            <a:off x="3841656" y="2636649"/>
            <a:ext cx="134700" cy="755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6" name="Google Shape;2516;p15"/>
          <p:cNvCxnSpPr>
            <a:stCxn id="2517" idx="6"/>
            <a:endCxn id="2518" idx="2"/>
          </p:cNvCxnSpPr>
          <p:nvPr/>
        </p:nvCxnSpPr>
        <p:spPr>
          <a:xfrm>
            <a:off x="4837732" y="2537072"/>
            <a:ext cx="29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17" name="Google Shape;2517;p15"/>
          <p:cNvSpPr/>
          <p:nvPr/>
        </p:nvSpPr>
        <p:spPr>
          <a:xfrm>
            <a:off x="4607632" y="2419772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9" name="Google Shape;2519;p15"/>
          <p:cNvSpPr/>
          <p:nvPr/>
        </p:nvSpPr>
        <p:spPr>
          <a:xfrm>
            <a:off x="4607632" y="2730851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p15"/>
          <p:cNvSpPr/>
          <p:nvPr/>
        </p:nvSpPr>
        <p:spPr>
          <a:xfrm>
            <a:off x="4607632" y="3013480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15"/>
          <p:cNvSpPr/>
          <p:nvPr/>
        </p:nvSpPr>
        <p:spPr>
          <a:xfrm>
            <a:off x="4607632" y="3487216"/>
            <a:ext cx="2277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15"/>
          <p:cNvSpPr/>
          <p:nvPr/>
        </p:nvSpPr>
        <p:spPr>
          <a:xfrm>
            <a:off x="5128810" y="2419772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15"/>
          <p:cNvSpPr/>
          <p:nvPr/>
        </p:nvSpPr>
        <p:spPr>
          <a:xfrm>
            <a:off x="5128810" y="2730851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3" name="Google Shape;2523;p15"/>
          <p:cNvSpPr/>
          <p:nvPr/>
        </p:nvSpPr>
        <p:spPr>
          <a:xfrm>
            <a:off x="5128810" y="3023861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15"/>
          <p:cNvSpPr/>
          <p:nvPr/>
        </p:nvSpPr>
        <p:spPr>
          <a:xfrm>
            <a:off x="5128810" y="3487216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15"/>
          <p:cNvSpPr/>
          <p:nvPr/>
        </p:nvSpPr>
        <p:spPr>
          <a:xfrm>
            <a:off x="5650182" y="2419772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p15"/>
          <p:cNvSpPr/>
          <p:nvPr/>
        </p:nvSpPr>
        <p:spPr>
          <a:xfrm>
            <a:off x="5650182" y="2716645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p15"/>
          <p:cNvSpPr/>
          <p:nvPr/>
        </p:nvSpPr>
        <p:spPr>
          <a:xfrm>
            <a:off x="5650178" y="3013528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p15"/>
          <p:cNvSpPr/>
          <p:nvPr/>
        </p:nvSpPr>
        <p:spPr>
          <a:xfrm>
            <a:off x="5650182" y="3480429"/>
            <a:ext cx="230100" cy="2346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9" name="Google Shape;2529;p15"/>
          <p:cNvCxnSpPr/>
          <p:nvPr/>
        </p:nvCxnSpPr>
        <p:spPr>
          <a:xfrm flipH="1">
            <a:off x="4721749" y="3296096"/>
            <a:ext cx="2100" cy="172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530" name="Google Shape;2530;p15"/>
          <p:cNvSpPr/>
          <p:nvPr/>
        </p:nvSpPr>
        <p:spPr>
          <a:xfrm>
            <a:off x="3996310" y="3025455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15"/>
          <p:cNvSpPr/>
          <p:nvPr/>
        </p:nvSpPr>
        <p:spPr>
          <a:xfrm>
            <a:off x="3996310" y="3128016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p15"/>
          <p:cNvSpPr/>
          <p:nvPr/>
        </p:nvSpPr>
        <p:spPr>
          <a:xfrm>
            <a:off x="3996310" y="3230576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15"/>
          <p:cNvSpPr/>
          <p:nvPr/>
        </p:nvSpPr>
        <p:spPr>
          <a:xfrm>
            <a:off x="3996310" y="3307989"/>
            <a:ext cx="30900" cy="264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4" name="Google Shape;2534;p15"/>
          <p:cNvCxnSpPr>
            <a:endCxn id="2517" idx="2"/>
          </p:cNvCxnSpPr>
          <p:nvPr/>
        </p:nvCxnSpPr>
        <p:spPr>
          <a:xfrm flipH="1" rot="10800000">
            <a:off x="4029532" y="2537072"/>
            <a:ext cx="578100" cy="195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35" name="Google Shape;2535;p15"/>
          <p:cNvCxnSpPr>
            <a:stCxn id="2512" idx="5"/>
            <a:endCxn id="2519" idx="2"/>
          </p:cNvCxnSpPr>
          <p:nvPr/>
        </p:nvCxnSpPr>
        <p:spPr>
          <a:xfrm>
            <a:off x="4022685" y="2740303"/>
            <a:ext cx="585000" cy="10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36" name="Google Shape;2536;p15"/>
          <p:cNvCxnSpPr>
            <a:stCxn id="2512" idx="5"/>
            <a:endCxn id="2520" idx="2"/>
          </p:cNvCxnSpPr>
          <p:nvPr/>
        </p:nvCxnSpPr>
        <p:spPr>
          <a:xfrm>
            <a:off x="4022685" y="2740303"/>
            <a:ext cx="585000" cy="390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37" name="Google Shape;2537;p15"/>
          <p:cNvCxnSpPr>
            <a:stCxn id="2512" idx="5"/>
            <a:endCxn id="2521" idx="2"/>
          </p:cNvCxnSpPr>
          <p:nvPr/>
        </p:nvCxnSpPr>
        <p:spPr>
          <a:xfrm>
            <a:off x="4022685" y="2740303"/>
            <a:ext cx="585000" cy="864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38" name="Google Shape;2538;p15"/>
          <p:cNvCxnSpPr>
            <a:stCxn id="2513" idx="5"/>
            <a:endCxn id="2517" idx="2"/>
          </p:cNvCxnSpPr>
          <p:nvPr/>
        </p:nvCxnSpPr>
        <p:spPr>
          <a:xfrm flipH="1" rot="10800000">
            <a:off x="4022685" y="2537163"/>
            <a:ext cx="585000" cy="30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39" name="Google Shape;2539;p15"/>
          <p:cNvCxnSpPr>
            <a:stCxn id="2513" idx="5"/>
            <a:endCxn id="2520" idx="2"/>
          </p:cNvCxnSpPr>
          <p:nvPr/>
        </p:nvCxnSpPr>
        <p:spPr>
          <a:xfrm>
            <a:off x="4022685" y="2842863"/>
            <a:ext cx="585000" cy="28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0" name="Google Shape;2540;p15"/>
          <p:cNvCxnSpPr>
            <a:stCxn id="2513" idx="6"/>
            <a:endCxn id="2519" idx="2"/>
          </p:cNvCxnSpPr>
          <p:nvPr/>
        </p:nvCxnSpPr>
        <p:spPr>
          <a:xfrm>
            <a:off x="4027210" y="2833529"/>
            <a:ext cx="580500" cy="1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1" name="Google Shape;2541;p15"/>
          <p:cNvCxnSpPr>
            <a:stCxn id="2513" idx="6"/>
            <a:endCxn id="2521" idx="2"/>
          </p:cNvCxnSpPr>
          <p:nvPr/>
        </p:nvCxnSpPr>
        <p:spPr>
          <a:xfrm>
            <a:off x="4027210" y="2833529"/>
            <a:ext cx="580500" cy="77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2" name="Google Shape;2542;p15"/>
          <p:cNvCxnSpPr>
            <a:stCxn id="2514" idx="4"/>
            <a:endCxn id="2517" idx="2"/>
          </p:cNvCxnSpPr>
          <p:nvPr/>
        </p:nvCxnSpPr>
        <p:spPr>
          <a:xfrm flipH="1" rot="10800000">
            <a:off x="4011760" y="2537090"/>
            <a:ext cx="595800" cy="41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3" name="Google Shape;2543;p15"/>
          <p:cNvCxnSpPr>
            <a:stCxn id="2514" idx="6"/>
            <a:endCxn id="2519" idx="2"/>
          </p:cNvCxnSpPr>
          <p:nvPr/>
        </p:nvCxnSpPr>
        <p:spPr>
          <a:xfrm flipH="1" rot="10800000">
            <a:off x="4027210" y="2848190"/>
            <a:ext cx="580500" cy="87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4" name="Google Shape;2544;p15"/>
          <p:cNvCxnSpPr>
            <a:stCxn id="2514" idx="6"/>
            <a:endCxn id="2520" idx="2"/>
          </p:cNvCxnSpPr>
          <p:nvPr/>
        </p:nvCxnSpPr>
        <p:spPr>
          <a:xfrm>
            <a:off x="4027210" y="2936090"/>
            <a:ext cx="580500" cy="194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5" name="Google Shape;2545;p15"/>
          <p:cNvCxnSpPr>
            <a:stCxn id="2514" idx="5"/>
            <a:endCxn id="2521" idx="2"/>
          </p:cNvCxnSpPr>
          <p:nvPr/>
        </p:nvCxnSpPr>
        <p:spPr>
          <a:xfrm>
            <a:off x="4022685" y="2945424"/>
            <a:ext cx="585000" cy="659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6" name="Google Shape;2546;p15"/>
          <p:cNvCxnSpPr>
            <a:stCxn id="2530" idx="4"/>
            <a:endCxn id="2517" idx="2"/>
          </p:cNvCxnSpPr>
          <p:nvPr/>
        </p:nvCxnSpPr>
        <p:spPr>
          <a:xfrm flipH="1" rot="10800000">
            <a:off x="4011760" y="2537055"/>
            <a:ext cx="595800" cy="514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7" name="Google Shape;2547;p15"/>
          <p:cNvCxnSpPr>
            <a:stCxn id="2530" idx="5"/>
            <a:endCxn id="2519" idx="2"/>
          </p:cNvCxnSpPr>
          <p:nvPr/>
        </p:nvCxnSpPr>
        <p:spPr>
          <a:xfrm flipH="1" rot="10800000">
            <a:off x="4022685" y="2848189"/>
            <a:ext cx="585000" cy="199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8" name="Google Shape;2548;p15"/>
          <p:cNvCxnSpPr>
            <a:stCxn id="2530" idx="6"/>
            <a:endCxn id="2520" idx="2"/>
          </p:cNvCxnSpPr>
          <p:nvPr/>
        </p:nvCxnSpPr>
        <p:spPr>
          <a:xfrm>
            <a:off x="4027210" y="3038655"/>
            <a:ext cx="580500" cy="9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9" name="Google Shape;2549;p15"/>
          <p:cNvCxnSpPr>
            <a:stCxn id="2530" idx="5"/>
            <a:endCxn id="2521" idx="2"/>
          </p:cNvCxnSpPr>
          <p:nvPr/>
        </p:nvCxnSpPr>
        <p:spPr>
          <a:xfrm>
            <a:off x="4022685" y="3047989"/>
            <a:ext cx="585000" cy="556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0" name="Google Shape;2550;p15"/>
          <p:cNvCxnSpPr>
            <a:stCxn id="2531" idx="5"/>
            <a:endCxn id="2517" idx="2"/>
          </p:cNvCxnSpPr>
          <p:nvPr/>
        </p:nvCxnSpPr>
        <p:spPr>
          <a:xfrm flipH="1" rot="10800000">
            <a:off x="4022685" y="2537050"/>
            <a:ext cx="585000" cy="61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1" name="Google Shape;2551;p15"/>
          <p:cNvCxnSpPr>
            <a:stCxn id="2531" idx="6"/>
            <a:endCxn id="2519" idx="2"/>
          </p:cNvCxnSpPr>
          <p:nvPr/>
        </p:nvCxnSpPr>
        <p:spPr>
          <a:xfrm flipH="1" rot="10800000">
            <a:off x="4027210" y="2848116"/>
            <a:ext cx="5805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2" name="Google Shape;2552;p15"/>
          <p:cNvCxnSpPr>
            <a:stCxn id="2531" idx="5"/>
            <a:endCxn id="2520" idx="2"/>
          </p:cNvCxnSpPr>
          <p:nvPr/>
        </p:nvCxnSpPr>
        <p:spPr>
          <a:xfrm flipH="1" rot="10800000">
            <a:off x="4022685" y="3130750"/>
            <a:ext cx="585000" cy="19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3" name="Google Shape;2553;p15"/>
          <p:cNvCxnSpPr>
            <a:stCxn id="2531" idx="5"/>
            <a:endCxn id="2521" idx="2"/>
          </p:cNvCxnSpPr>
          <p:nvPr/>
        </p:nvCxnSpPr>
        <p:spPr>
          <a:xfrm>
            <a:off x="4022685" y="3150550"/>
            <a:ext cx="585000" cy="45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4" name="Google Shape;2554;p15"/>
          <p:cNvCxnSpPr>
            <a:stCxn id="2532" idx="0"/>
            <a:endCxn id="2520" idx="2"/>
          </p:cNvCxnSpPr>
          <p:nvPr/>
        </p:nvCxnSpPr>
        <p:spPr>
          <a:xfrm flipH="1" rot="10800000">
            <a:off x="4011760" y="3130676"/>
            <a:ext cx="595800" cy="9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5" name="Google Shape;2555;p15"/>
          <p:cNvCxnSpPr>
            <a:stCxn id="2532" idx="5"/>
            <a:endCxn id="2519" idx="2"/>
          </p:cNvCxnSpPr>
          <p:nvPr/>
        </p:nvCxnSpPr>
        <p:spPr>
          <a:xfrm flipH="1" rot="10800000">
            <a:off x="4022685" y="2848110"/>
            <a:ext cx="585000" cy="405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6" name="Google Shape;2556;p15"/>
          <p:cNvCxnSpPr>
            <a:stCxn id="2532" idx="6"/>
            <a:endCxn id="2520" idx="2"/>
          </p:cNvCxnSpPr>
          <p:nvPr/>
        </p:nvCxnSpPr>
        <p:spPr>
          <a:xfrm flipH="1" rot="10800000">
            <a:off x="4027210" y="3130676"/>
            <a:ext cx="580500" cy="11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7" name="Google Shape;2557;p15"/>
          <p:cNvCxnSpPr>
            <a:stCxn id="2532" idx="5"/>
            <a:endCxn id="2521" idx="2"/>
          </p:cNvCxnSpPr>
          <p:nvPr/>
        </p:nvCxnSpPr>
        <p:spPr>
          <a:xfrm>
            <a:off x="4022685" y="3253110"/>
            <a:ext cx="585000" cy="351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8" name="Google Shape;2558;p15"/>
          <p:cNvCxnSpPr>
            <a:stCxn id="2533" idx="5"/>
            <a:endCxn id="2517" idx="2"/>
          </p:cNvCxnSpPr>
          <p:nvPr/>
        </p:nvCxnSpPr>
        <p:spPr>
          <a:xfrm flipH="1" rot="10800000">
            <a:off x="4022685" y="2537023"/>
            <a:ext cx="585000" cy="79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9" name="Google Shape;2559;p15"/>
          <p:cNvCxnSpPr>
            <a:stCxn id="2533" idx="5"/>
            <a:endCxn id="2519" idx="2"/>
          </p:cNvCxnSpPr>
          <p:nvPr/>
        </p:nvCxnSpPr>
        <p:spPr>
          <a:xfrm flipH="1" rot="10800000">
            <a:off x="4022685" y="2848123"/>
            <a:ext cx="585000" cy="48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0" name="Google Shape;2560;p15"/>
          <p:cNvCxnSpPr>
            <a:stCxn id="2533" idx="5"/>
            <a:endCxn id="2520" idx="2"/>
          </p:cNvCxnSpPr>
          <p:nvPr/>
        </p:nvCxnSpPr>
        <p:spPr>
          <a:xfrm flipH="1" rot="10800000">
            <a:off x="4022685" y="3130723"/>
            <a:ext cx="585000" cy="199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1" name="Google Shape;2561;p15"/>
          <p:cNvCxnSpPr>
            <a:stCxn id="2533" idx="5"/>
            <a:endCxn id="2521" idx="2"/>
          </p:cNvCxnSpPr>
          <p:nvPr/>
        </p:nvCxnSpPr>
        <p:spPr>
          <a:xfrm>
            <a:off x="4022685" y="3330523"/>
            <a:ext cx="585000" cy="27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2" name="Google Shape;2562;p15"/>
          <p:cNvCxnSpPr>
            <a:stCxn id="2517" idx="6"/>
            <a:endCxn id="2522" idx="2"/>
          </p:cNvCxnSpPr>
          <p:nvPr/>
        </p:nvCxnSpPr>
        <p:spPr>
          <a:xfrm>
            <a:off x="4837732" y="2537072"/>
            <a:ext cx="291000" cy="31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3" name="Google Shape;2563;p15"/>
          <p:cNvCxnSpPr>
            <a:stCxn id="2517" idx="6"/>
            <a:endCxn id="2523" idx="2"/>
          </p:cNvCxnSpPr>
          <p:nvPr/>
        </p:nvCxnSpPr>
        <p:spPr>
          <a:xfrm>
            <a:off x="4837732" y="2537072"/>
            <a:ext cx="291000" cy="604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4" name="Google Shape;2564;p15"/>
          <p:cNvCxnSpPr>
            <a:stCxn id="2517" idx="6"/>
            <a:endCxn id="2524" idx="2"/>
          </p:cNvCxnSpPr>
          <p:nvPr/>
        </p:nvCxnSpPr>
        <p:spPr>
          <a:xfrm>
            <a:off x="4837732" y="2537072"/>
            <a:ext cx="291000" cy="1067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5" name="Google Shape;2565;p15"/>
          <p:cNvCxnSpPr>
            <a:stCxn id="2519" idx="6"/>
            <a:endCxn id="2518" idx="2"/>
          </p:cNvCxnSpPr>
          <p:nvPr/>
        </p:nvCxnSpPr>
        <p:spPr>
          <a:xfrm flipH="1" rot="10800000">
            <a:off x="4837732" y="2537051"/>
            <a:ext cx="291000" cy="31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6" name="Google Shape;2566;p15"/>
          <p:cNvCxnSpPr>
            <a:stCxn id="2519" idx="6"/>
            <a:endCxn id="2522" idx="2"/>
          </p:cNvCxnSpPr>
          <p:nvPr/>
        </p:nvCxnSpPr>
        <p:spPr>
          <a:xfrm>
            <a:off x="4837732" y="2848151"/>
            <a:ext cx="29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7" name="Google Shape;2567;p15"/>
          <p:cNvCxnSpPr>
            <a:stCxn id="2519" idx="6"/>
            <a:endCxn id="2523" idx="2"/>
          </p:cNvCxnSpPr>
          <p:nvPr/>
        </p:nvCxnSpPr>
        <p:spPr>
          <a:xfrm>
            <a:off x="4837732" y="2848151"/>
            <a:ext cx="2910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8" name="Google Shape;2568;p15"/>
          <p:cNvCxnSpPr>
            <a:stCxn id="2519" idx="6"/>
            <a:endCxn id="2524" idx="2"/>
          </p:cNvCxnSpPr>
          <p:nvPr/>
        </p:nvCxnSpPr>
        <p:spPr>
          <a:xfrm>
            <a:off x="4837732" y="2848151"/>
            <a:ext cx="291000" cy="75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69" name="Google Shape;2569;p15"/>
          <p:cNvCxnSpPr>
            <a:stCxn id="2520" idx="6"/>
            <a:endCxn id="2518" idx="2"/>
          </p:cNvCxnSpPr>
          <p:nvPr/>
        </p:nvCxnSpPr>
        <p:spPr>
          <a:xfrm flipH="1" rot="10800000">
            <a:off x="4837732" y="2537080"/>
            <a:ext cx="291000" cy="59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0" name="Google Shape;2570;p15"/>
          <p:cNvCxnSpPr>
            <a:stCxn id="2520" idx="6"/>
            <a:endCxn id="2522" idx="2"/>
          </p:cNvCxnSpPr>
          <p:nvPr/>
        </p:nvCxnSpPr>
        <p:spPr>
          <a:xfrm flipH="1" rot="10800000">
            <a:off x="4837732" y="2848180"/>
            <a:ext cx="291000" cy="282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1" name="Google Shape;2571;p15"/>
          <p:cNvCxnSpPr>
            <a:stCxn id="2520" idx="6"/>
            <a:endCxn id="2523" idx="2"/>
          </p:cNvCxnSpPr>
          <p:nvPr/>
        </p:nvCxnSpPr>
        <p:spPr>
          <a:xfrm>
            <a:off x="4837732" y="3130780"/>
            <a:ext cx="2910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2" name="Google Shape;2572;p15"/>
          <p:cNvCxnSpPr>
            <a:stCxn id="2520" idx="6"/>
            <a:endCxn id="2524" idx="2"/>
          </p:cNvCxnSpPr>
          <p:nvPr/>
        </p:nvCxnSpPr>
        <p:spPr>
          <a:xfrm>
            <a:off x="4837732" y="3130780"/>
            <a:ext cx="291000" cy="47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3" name="Google Shape;2573;p15"/>
          <p:cNvCxnSpPr>
            <a:endCxn id="2518" idx="2"/>
          </p:cNvCxnSpPr>
          <p:nvPr/>
        </p:nvCxnSpPr>
        <p:spPr>
          <a:xfrm flipH="1" rot="10800000">
            <a:off x="4837510" y="2537072"/>
            <a:ext cx="291300" cy="108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4" name="Google Shape;2574;p15"/>
          <p:cNvCxnSpPr>
            <a:stCxn id="2521" idx="6"/>
            <a:endCxn id="2522" idx="2"/>
          </p:cNvCxnSpPr>
          <p:nvPr/>
        </p:nvCxnSpPr>
        <p:spPr>
          <a:xfrm flipH="1" rot="10800000">
            <a:off x="4835332" y="2848216"/>
            <a:ext cx="293400" cy="75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5" name="Google Shape;2575;p15"/>
          <p:cNvCxnSpPr>
            <a:stCxn id="2521" idx="6"/>
            <a:endCxn id="2523" idx="2"/>
          </p:cNvCxnSpPr>
          <p:nvPr/>
        </p:nvCxnSpPr>
        <p:spPr>
          <a:xfrm flipH="1" rot="10800000">
            <a:off x="4835332" y="3141016"/>
            <a:ext cx="293400" cy="46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6" name="Google Shape;2576;p15"/>
          <p:cNvCxnSpPr>
            <a:stCxn id="2521" idx="6"/>
            <a:endCxn id="2524" idx="2"/>
          </p:cNvCxnSpPr>
          <p:nvPr/>
        </p:nvCxnSpPr>
        <p:spPr>
          <a:xfrm>
            <a:off x="4835332" y="3604516"/>
            <a:ext cx="293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7" name="Google Shape;2577;p15"/>
          <p:cNvCxnSpPr/>
          <p:nvPr/>
        </p:nvCxnSpPr>
        <p:spPr>
          <a:xfrm>
            <a:off x="5359001" y="2530255"/>
            <a:ext cx="291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8" name="Google Shape;2578;p15"/>
          <p:cNvCxnSpPr/>
          <p:nvPr/>
        </p:nvCxnSpPr>
        <p:spPr>
          <a:xfrm>
            <a:off x="5359001" y="2530255"/>
            <a:ext cx="291300" cy="31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79" name="Google Shape;2579;p15"/>
          <p:cNvCxnSpPr/>
          <p:nvPr/>
        </p:nvCxnSpPr>
        <p:spPr>
          <a:xfrm>
            <a:off x="5359001" y="2530255"/>
            <a:ext cx="291300" cy="603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0" name="Google Shape;2580;p15"/>
          <p:cNvCxnSpPr/>
          <p:nvPr/>
        </p:nvCxnSpPr>
        <p:spPr>
          <a:xfrm>
            <a:off x="5359001" y="2530255"/>
            <a:ext cx="291300" cy="1067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1" name="Google Shape;2581;p15"/>
          <p:cNvCxnSpPr/>
          <p:nvPr/>
        </p:nvCxnSpPr>
        <p:spPr>
          <a:xfrm flipH="1" rot="10800000">
            <a:off x="5359001" y="2530234"/>
            <a:ext cx="291300" cy="31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2" name="Google Shape;2582;p15"/>
          <p:cNvCxnSpPr/>
          <p:nvPr/>
        </p:nvCxnSpPr>
        <p:spPr>
          <a:xfrm>
            <a:off x="5359001" y="2841334"/>
            <a:ext cx="291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3" name="Google Shape;2583;p15"/>
          <p:cNvCxnSpPr/>
          <p:nvPr/>
        </p:nvCxnSpPr>
        <p:spPr>
          <a:xfrm>
            <a:off x="5359001" y="2841334"/>
            <a:ext cx="291300" cy="293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4" name="Google Shape;2584;p15"/>
          <p:cNvCxnSpPr/>
          <p:nvPr/>
        </p:nvCxnSpPr>
        <p:spPr>
          <a:xfrm>
            <a:off x="5359001" y="2841334"/>
            <a:ext cx="291300" cy="75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5" name="Google Shape;2585;p15"/>
          <p:cNvCxnSpPr/>
          <p:nvPr/>
        </p:nvCxnSpPr>
        <p:spPr>
          <a:xfrm flipH="1" rot="10800000">
            <a:off x="5359001" y="2530563"/>
            <a:ext cx="291300" cy="593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6" name="Google Shape;2586;p15"/>
          <p:cNvCxnSpPr/>
          <p:nvPr/>
        </p:nvCxnSpPr>
        <p:spPr>
          <a:xfrm flipH="1" rot="10800000">
            <a:off x="5359001" y="2841063"/>
            <a:ext cx="291300" cy="282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7" name="Google Shape;2587;p15"/>
          <p:cNvCxnSpPr/>
          <p:nvPr/>
        </p:nvCxnSpPr>
        <p:spPr>
          <a:xfrm>
            <a:off x="5359001" y="3123963"/>
            <a:ext cx="291300" cy="1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8" name="Google Shape;2588;p15"/>
          <p:cNvCxnSpPr/>
          <p:nvPr/>
        </p:nvCxnSpPr>
        <p:spPr>
          <a:xfrm>
            <a:off x="5359001" y="3123963"/>
            <a:ext cx="291300" cy="47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89" name="Google Shape;2589;p15"/>
          <p:cNvCxnSpPr/>
          <p:nvPr/>
        </p:nvCxnSpPr>
        <p:spPr>
          <a:xfrm flipH="1" rot="10800000">
            <a:off x="5358962" y="2530374"/>
            <a:ext cx="291300" cy="1080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0" name="Google Shape;2590;p15"/>
          <p:cNvCxnSpPr/>
          <p:nvPr/>
        </p:nvCxnSpPr>
        <p:spPr>
          <a:xfrm flipH="1" rot="10800000">
            <a:off x="5359001" y="2841399"/>
            <a:ext cx="291300" cy="756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1" name="Google Shape;2591;p15"/>
          <p:cNvCxnSpPr/>
          <p:nvPr/>
        </p:nvCxnSpPr>
        <p:spPr>
          <a:xfrm flipH="1" rot="10800000">
            <a:off x="5359001" y="3134199"/>
            <a:ext cx="291300" cy="463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2" name="Google Shape;2592;p15"/>
          <p:cNvCxnSpPr/>
          <p:nvPr/>
        </p:nvCxnSpPr>
        <p:spPr>
          <a:xfrm>
            <a:off x="5359001" y="3597699"/>
            <a:ext cx="291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93" name="Google Shape;2593;p15"/>
          <p:cNvCxnSpPr/>
          <p:nvPr/>
        </p:nvCxnSpPr>
        <p:spPr>
          <a:xfrm flipH="1">
            <a:off x="5242947" y="3296096"/>
            <a:ext cx="2100" cy="172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594" name="Google Shape;2594;p15"/>
          <p:cNvCxnSpPr/>
          <p:nvPr/>
        </p:nvCxnSpPr>
        <p:spPr>
          <a:xfrm flipH="1">
            <a:off x="5764241" y="3296091"/>
            <a:ext cx="2100" cy="1725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595" name="Google Shape;2595;p15"/>
          <p:cNvSpPr txBox="1"/>
          <p:nvPr/>
        </p:nvSpPr>
        <p:spPr>
          <a:xfrm>
            <a:off x="5618519" y="2435956"/>
            <a:ext cx="2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96" name="Google Shape;2596;p15"/>
          <p:cNvSpPr txBox="1"/>
          <p:nvPr/>
        </p:nvSpPr>
        <p:spPr>
          <a:xfrm>
            <a:off x="5618519" y="2744061"/>
            <a:ext cx="2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97" name="Google Shape;2597;p15"/>
          <p:cNvSpPr txBox="1"/>
          <p:nvPr/>
        </p:nvSpPr>
        <p:spPr>
          <a:xfrm>
            <a:off x="5618519" y="3033774"/>
            <a:ext cx="2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98" name="Google Shape;2598;p15"/>
          <p:cNvSpPr txBox="1"/>
          <p:nvPr/>
        </p:nvSpPr>
        <p:spPr>
          <a:xfrm>
            <a:off x="5618519" y="3507831"/>
            <a:ext cx="29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99" name="Google Shape;2599;p15"/>
          <p:cNvSpPr/>
          <p:nvPr/>
        </p:nvSpPr>
        <p:spPr>
          <a:xfrm>
            <a:off x="2701382" y="3438088"/>
            <a:ext cx="419100" cy="424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fr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0" name="Google Shape;2600;p15"/>
          <p:cNvSpPr/>
          <p:nvPr/>
        </p:nvSpPr>
        <p:spPr>
          <a:xfrm>
            <a:off x="2509649" y="2270090"/>
            <a:ext cx="802800" cy="1035000"/>
          </a:xfrm>
          <a:prstGeom prst="bracketPair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001000000</a:t>
            </a:r>
            <a:endParaRPr b="0" i="0" sz="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000010000</a:t>
            </a:r>
            <a:endParaRPr b="0" i="0" sz="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100000000</a:t>
            </a:r>
            <a:endParaRPr b="0" i="0" sz="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0" i="0" sz="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0" i="0" sz="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0" i="0" sz="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000100000</a:t>
            </a:r>
            <a:endParaRPr b="0" i="0" sz="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000100000</a:t>
            </a:r>
            <a:endParaRPr b="0" i="0" sz="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000000100</a:t>
            </a:r>
            <a:endParaRPr b="0" i="0" sz="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1" name="Google Shape;2601;p15"/>
          <p:cNvSpPr/>
          <p:nvPr/>
        </p:nvSpPr>
        <p:spPr>
          <a:xfrm>
            <a:off x="3372629" y="2235202"/>
            <a:ext cx="211200" cy="1551600"/>
          </a:xfrm>
          <a:prstGeom prst="rightBrace">
            <a:avLst>
              <a:gd fmla="val 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15"/>
          <p:cNvSpPr txBox="1"/>
          <p:nvPr/>
        </p:nvSpPr>
        <p:spPr>
          <a:xfrm>
            <a:off x="3614975" y="2866200"/>
            <a:ext cx="211200" cy="293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fr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b="1"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3" name="Google Shape;2603;p15"/>
          <p:cNvSpPr txBox="1"/>
          <p:nvPr/>
        </p:nvSpPr>
        <p:spPr>
          <a:xfrm>
            <a:off x="2018125" y="2311401"/>
            <a:ext cx="47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fr" sz="500" u="none" cap="none" strike="noStrike">
                <a:solidFill>
                  <a:schemeClr val="accent1"/>
                </a:solidFill>
                <a:latin typeface="Cairo"/>
                <a:ea typeface="Cairo"/>
                <a:cs typeface="Cairo"/>
                <a:sym typeface="Cairo"/>
              </a:rPr>
              <a:t>Historique de 9 actions en one-hot</a:t>
            </a:r>
            <a:endParaRPr b="1" i="0" sz="500" u="none" cap="none" strike="noStrike">
              <a:solidFill>
                <a:schemeClr val="accen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descr="Timeline background shape" id="2604" name="Google Shape;2604;p15"/>
          <p:cNvSpPr/>
          <p:nvPr/>
        </p:nvSpPr>
        <p:spPr>
          <a:xfrm>
            <a:off x="3069273" y="1711783"/>
            <a:ext cx="419100" cy="89100"/>
          </a:xfrm>
          <a:prstGeom prst="homePlate">
            <a:avLst>
              <a:gd fmla="val 50000" name="adj"/>
            </a:avLst>
          </a:prstGeom>
          <a:solidFill>
            <a:srgbClr val="FFFFFF">
              <a:alpha val="37647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5" name="Google Shape;26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3668" y="1385633"/>
            <a:ext cx="621725" cy="741638"/>
          </a:xfrm>
          <a:prstGeom prst="rect">
            <a:avLst/>
          </a:prstGeom>
          <a:noFill/>
          <a:ln>
            <a:noFill/>
          </a:ln>
        </p:spPr>
      </p:pic>
      <p:sp>
        <p:nvSpPr>
          <p:cNvPr descr="Timeline background shape" id="2606" name="Google Shape;2606;p15"/>
          <p:cNvSpPr/>
          <p:nvPr/>
        </p:nvSpPr>
        <p:spPr>
          <a:xfrm>
            <a:off x="4193385" y="1711783"/>
            <a:ext cx="457500" cy="89100"/>
          </a:xfrm>
          <a:prstGeom prst="homePlate">
            <a:avLst>
              <a:gd fmla="val 50000" name="adj"/>
            </a:avLst>
          </a:prstGeom>
          <a:solidFill>
            <a:srgbClr val="FFFFFF">
              <a:alpha val="37647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7" name="Google Shape;2607;p15"/>
          <p:cNvCxnSpPr>
            <a:stCxn id="2429" idx="2"/>
          </p:cNvCxnSpPr>
          <p:nvPr/>
        </p:nvCxnSpPr>
        <p:spPr>
          <a:xfrm flipH="1" rot="-5400000">
            <a:off x="1118065" y="936683"/>
            <a:ext cx="571200" cy="1194000"/>
          </a:xfrm>
          <a:prstGeom prst="curved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08" name="Google Shape;2608;p15"/>
          <p:cNvSpPr/>
          <p:nvPr/>
        </p:nvSpPr>
        <p:spPr>
          <a:xfrm>
            <a:off x="5990500" y="2498450"/>
            <a:ext cx="211200" cy="1223400"/>
          </a:xfrm>
          <a:prstGeom prst="rightBrace">
            <a:avLst>
              <a:gd fmla="val 47864" name="adj1"/>
              <a:gd fmla="val 4925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9" name="Google Shape;26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9905" y="2930025"/>
            <a:ext cx="318871" cy="3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0418" y="2605918"/>
            <a:ext cx="1128393" cy="943665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3780000" dist="266700">
              <a:srgbClr val="000000">
                <a:alpha val="20784"/>
              </a:srgbClr>
            </a:outerShdw>
          </a:effectLst>
        </p:spPr>
      </p:pic>
      <p:sp>
        <p:nvSpPr>
          <p:cNvPr id="2611" name="Google Shape;2611;p15"/>
          <p:cNvSpPr/>
          <p:nvPr/>
        </p:nvSpPr>
        <p:spPr>
          <a:xfrm>
            <a:off x="7026750" y="2722200"/>
            <a:ext cx="843600" cy="741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Timeline background shape" id="2612" name="Google Shape;2612;p15"/>
          <p:cNvSpPr/>
          <p:nvPr/>
        </p:nvSpPr>
        <p:spPr>
          <a:xfrm rot="5400000">
            <a:off x="7204473" y="3791233"/>
            <a:ext cx="419100" cy="89100"/>
          </a:xfrm>
          <a:prstGeom prst="homePlate">
            <a:avLst>
              <a:gd fmla="val 50000" name="adj"/>
            </a:avLst>
          </a:prstGeom>
          <a:solidFill>
            <a:srgbClr val="FFFFFF">
              <a:alpha val="37647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3" name="Google Shape;261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7425" y="4158175"/>
            <a:ext cx="862261" cy="756300"/>
          </a:xfrm>
          <a:prstGeom prst="rect">
            <a:avLst/>
          </a:prstGeom>
          <a:noFill/>
          <a:ln>
            <a:noFill/>
          </a:ln>
          <a:effectLst>
            <a:outerShdw blurRad="471488" rotWithShape="0" algn="bl" dir="2160000" dist="95250">
              <a:srgbClr val="000000">
                <a:alpha val="51764"/>
              </a:srgbClr>
            </a:outerShdw>
          </a:effectLst>
        </p:spPr>
      </p:pic>
      <p:cxnSp>
        <p:nvCxnSpPr>
          <p:cNvPr id="2614" name="Google Shape;2614;p15"/>
          <p:cNvCxnSpPr>
            <a:stCxn id="2613" idx="3"/>
          </p:cNvCxnSpPr>
          <p:nvPr/>
        </p:nvCxnSpPr>
        <p:spPr>
          <a:xfrm flipH="1" rot="10800000">
            <a:off x="7879686" y="423025"/>
            <a:ext cx="648900" cy="41133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15" name="Google Shape;2615;p15"/>
          <p:cNvCxnSpPr/>
          <p:nvPr/>
        </p:nvCxnSpPr>
        <p:spPr>
          <a:xfrm flipH="1">
            <a:off x="1697225" y="432550"/>
            <a:ext cx="6836100" cy="1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16" name="Google Shape;2616;p15"/>
          <p:cNvSpPr txBox="1"/>
          <p:nvPr/>
        </p:nvSpPr>
        <p:spPr>
          <a:xfrm>
            <a:off x="186600" y="2423175"/>
            <a:ext cx="132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Arrêt lorsque l’action choisie est :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Ou après 40 itérations.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617" name="Google Shape;2617;p15"/>
          <p:cNvSpPr/>
          <p:nvPr/>
        </p:nvSpPr>
        <p:spPr>
          <a:xfrm>
            <a:off x="677025" y="2964050"/>
            <a:ext cx="180000" cy="1998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8" name="Google Shape;2618;p15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15/26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6"/>
          <p:cNvSpPr/>
          <p:nvPr/>
        </p:nvSpPr>
        <p:spPr>
          <a:xfrm>
            <a:off x="2693617" y="2192423"/>
            <a:ext cx="800400" cy="727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4" name="Google Shape;2624;p16"/>
          <p:cNvGrpSpPr/>
          <p:nvPr/>
        </p:nvGrpSpPr>
        <p:grpSpPr>
          <a:xfrm>
            <a:off x="255441" y="1564486"/>
            <a:ext cx="1765922" cy="1596032"/>
            <a:chOff x="2854300" y="1168125"/>
            <a:chExt cx="2904000" cy="2668950"/>
          </a:xfrm>
        </p:grpSpPr>
        <p:sp>
          <p:nvSpPr>
            <p:cNvPr id="2625" name="Google Shape;2625;p1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1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1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1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1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1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1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1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1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1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1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1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1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1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1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1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1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1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1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1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1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1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1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1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1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1" name="Google Shape;2651;p16"/>
          <p:cNvGrpSpPr/>
          <p:nvPr/>
        </p:nvGrpSpPr>
        <p:grpSpPr>
          <a:xfrm>
            <a:off x="407841" y="1716886"/>
            <a:ext cx="1765922" cy="1596032"/>
            <a:chOff x="2854300" y="1168125"/>
            <a:chExt cx="2904000" cy="2668950"/>
          </a:xfrm>
        </p:grpSpPr>
        <p:sp>
          <p:nvSpPr>
            <p:cNvPr id="2652" name="Google Shape;2652;p1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1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1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1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1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1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1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1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1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1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1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1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1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1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1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1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1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1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1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8" name="Google Shape;2678;p16"/>
          <p:cNvGrpSpPr/>
          <p:nvPr/>
        </p:nvGrpSpPr>
        <p:grpSpPr>
          <a:xfrm>
            <a:off x="560241" y="1869286"/>
            <a:ext cx="1765922" cy="1596032"/>
            <a:chOff x="2854300" y="1168125"/>
            <a:chExt cx="2904000" cy="2668950"/>
          </a:xfrm>
        </p:grpSpPr>
        <p:sp>
          <p:nvSpPr>
            <p:cNvPr id="2679" name="Google Shape;2679;p1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1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1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1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1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1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1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1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1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1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1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1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1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1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5" name="Google Shape;2705;p16"/>
          <p:cNvSpPr/>
          <p:nvPr/>
        </p:nvSpPr>
        <p:spPr>
          <a:xfrm>
            <a:off x="4987400" y="807343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6" name="Google Shape;2706;p16"/>
          <p:cNvSpPr/>
          <p:nvPr/>
        </p:nvSpPr>
        <p:spPr>
          <a:xfrm>
            <a:off x="4987400" y="905240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Google Shape;2707;p16"/>
          <p:cNvSpPr/>
          <p:nvPr/>
        </p:nvSpPr>
        <p:spPr>
          <a:xfrm>
            <a:off x="4987400" y="1003137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8" name="Google Shape;2708;p16"/>
          <p:cNvCxnSpPr>
            <a:stCxn id="2709" idx="6"/>
            <a:endCxn id="2710" idx="2"/>
          </p:cNvCxnSpPr>
          <p:nvPr/>
        </p:nvCxnSpPr>
        <p:spPr>
          <a:xfrm>
            <a:off x="6059916" y="634948"/>
            <a:ext cx="370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09" name="Google Shape;2709;p16"/>
          <p:cNvSpPr/>
          <p:nvPr/>
        </p:nvSpPr>
        <p:spPr>
          <a:xfrm>
            <a:off x="5766516" y="522898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p16"/>
          <p:cNvSpPr/>
          <p:nvPr/>
        </p:nvSpPr>
        <p:spPr>
          <a:xfrm>
            <a:off x="5766516" y="819831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16"/>
          <p:cNvSpPr/>
          <p:nvPr/>
        </p:nvSpPr>
        <p:spPr>
          <a:xfrm>
            <a:off x="5766516" y="1089607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16"/>
          <p:cNvSpPr/>
          <p:nvPr/>
        </p:nvSpPr>
        <p:spPr>
          <a:xfrm>
            <a:off x="5766516" y="1541801"/>
            <a:ext cx="290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p16"/>
          <p:cNvSpPr/>
          <p:nvPr/>
        </p:nvSpPr>
        <p:spPr>
          <a:xfrm>
            <a:off x="6430746" y="522898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16"/>
          <p:cNvSpPr/>
          <p:nvPr/>
        </p:nvSpPr>
        <p:spPr>
          <a:xfrm>
            <a:off x="6430746" y="819831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16"/>
          <p:cNvSpPr/>
          <p:nvPr/>
        </p:nvSpPr>
        <p:spPr>
          <a:xfrm>
            <a:off x="6430746" y="1099516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16"/>
          <p:cNvSpPr/>
          <p:nvPr/>
        </p:nvSpPr>
        <p:spPr>
          <a:xfrm>
            <a:off x="6430746" y="1541801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Google Shape;2717;p16"/>
          <p:cNvSpPr/>
          <p:nvPr/>
        </p:nvSpPr>
        <p:spPr>
          <a:xfrm>
            <a:off x="7095222" y="522898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Google Shape;2718;p16"/>
          <p:cNvSpPr/>
          <p:nvPr/>
        </p:nvSpPr>
        <p:spPr>
          <a:xfrm>
            <a:off x="7095222" y="806271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9" name="Google Shape;2719;p16"/>
          <p:cNvSpPr/>
          <p:nvPr/>
        </p:nvSpPr>
        <p:spPr>
          <a:xfrm>
            <a:off x="7095216" y="1089653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16"/>
          <p:cNvSpPr/>
          <p:nvPr/>
        </p:nvSpPr>
        <p:spPr>
          <a:xfrm>
            <a:off x="7095222" y="1535323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1" name="Google Shape;2721;p16"/>
          <p:cNvCxnSpPr/>
          <p:nvPr/>
        </p:nvCxnSpPr>
        <p:spPr>
          <a:xfrm flipH="1">
            <a:off x="5911932" y="1359372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722" name="Google Shape;2722;p16"/>
          <p:cNvSpPr/>
          <p:nvPr/>
        </p:nvSpPr>
        <p:spPr>
          <a:xfrm>
            <a:off x="4987400" y="1101038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3" name="Google Shape;2723;p16"/>
          <p:cNvSpPr/>
          <p:nvPr/>
        </p:nvSpPr>
        <p:spPr>
          <a:xfrm>
            <a:off x="4987400" y="1198935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4" name="Google Shape;2724;p16"/>
          <p:cNvSpPr/>
          <p:nvPr/>
        </p:nvSpPr>
        <p:spPr>
          <a:xfrm>
            <a:off x="4987400" y="1296831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Google Shape;2725;p16"/>
          <p:cNvSpPr/>
          <p:nvPr/>
        </p:nvSpPr>
        <p:spPr>
          <a:xfrm>
            <a:off x="4987400" y="1370724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26" name="Google Shape;2726;p16"/>
          <p:cNvCxnSpPr>
            <a:endCxn id="2709" idx="2"/>
          </p:cNvCxnSpPr>
          <p:nvPr/>
        </p:nvCxnSpPr>
        <p:spPr>
          <a:xfrm flipH="1" rot="10800000">
            <a:off x="5029716" y="634948"/>
            <a:ext cx="736800" cy="18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27" name="Google Shape;2727;p16"/>
          <p:cNvCxnSpPr>
            <a:stCxn id="2705" idx="5"/>
            <a:endCxn id="2711" idx="2"/>
          </p:cNvCxnSpPr>
          <p:nvPr/>
        </p:nvCxnSpPr>
        <p:spPr>
          <a:xfrm>
            <a:off x="5020945" y="828596"/>
            <a:ext cx="745500" cy="10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28" name="Google Shape;2728;p16"/>
          <p:cNvCxnSpPr>
            <a:stCxn id="2705" idx="5"/>
            <a:endCxn id="2712" idx="2"/>
          </p:cNvCxnSpPr>
          <p:nvPr/>
        </p:nvCxnSpPr>
        <p:spPr>
          <a:xfrm>
            <a:off x="5020945" y="828596"/>
            <a:ext cx="745500" cy="37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29" name="Google Shape;2729;p16"/>
          <p:cNvCxnSpPr>
            <a:stCxn id="2705" idx="5"/>
            <a:endCxn id="2713" idx="2"/>
          </p:cNvCxnSpPr>
          <p:nvPr/>
        </p:nvCxnSpPr>
        <p:spPr>
          <a:xfrm>
            <a:off x="5020945" y="828596"/>
            <a:ext cx="745500" cy="82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0" name="Google Shape;2730;p16"/>
          <p:cNvCxnSpPr>
            <a:stCxn id="2706" idx="5"/>
            <a:endCxn id="2709" idx="2"/>
          </p:cNvCxnSpPr>
          <p:nvPr/>
        </p:nvCxnSpPr>
        <p:spPr>
          <a:xfrm flipH="1" rot="10800000">
            <a:off x="5020945" y="634893"/>
            <a:ext cx="745500" cy="29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1" name="Google Shape;2731;p16"/>
          <p:cNvCxnSpPr>
            <a:stCxn id="2706" idx="5"/>
            <a:endCxn id="2712" idx="2"/>
          </p:cNvCxnSpPr>
          <p:nvPr/>
        </p:nvCxnSpPr>
        <p:spPr>
          <a:xfrm>
            <a:off x="5020945" y="926493"/>
            <a:ext cx="745500" cy="27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2" name="Google Shape;2732;p16"/>
          <p:cNvCxnSpPr>
            <a:stCxn id="2706" idx="6"/>
            <a:endCxn id="2711" idx="2"/>
          </p:cNvCxnSpPr>
          <p:nvPr/>
        </p:nvCxnSpPr>
        <p:spPr>
          <a:xfrm>
            <a:off x="5026700" y="917690"/>
            <a:ext cx="739800" cy="1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3" name="Google Shape;2733;p16"/>
          <p:cNvCxnSpPr>
            <a:stCxn id="2706" idx="6"/>
            <a:endCxn id="2713" idx="2"/>
          </p:cNvCxnSpPr>
          <p:nvPr/>
        </p:nvCxnSpPr>
        <p:spPr>
          <a:xfrm>
            <a:off x="5026700" y="917690"/>
            <a:ext cx="739800" cy="736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4" name="Google Shape;2734;p16"/>
          <p:cNvCxnSpPr>
            <a:stCxn id="2707" idx="4"/>
            <a:endCxn id="2709" idx="2"/>
          </p:cNvCxnSpPr>
          <p:nvPr/>
        </p:nvCxnSpPr>
        <p:spPr>
          <a:xfrm flipH="1" rot="10800000">
            <a:off x="5007050" y="635037"/>
            <a:ext cx="759600" cy="39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5" name="Google Shape;2735;p16"/>
          <p:cNvCxnSpPr>
            <a:stCxn id="2707" idx="6"/>
            <a:endCxn id="2711" idx="2"/>
          </p:cNvCxnSpPr>
          <p:nvPr/>
        </p:nvCxnSpPr>
        <p:spPr>
          <a:xfrm flipH="1" rot="10800000">
            <a:off x="5026700" y="931887"/>
            <a:ext cx="739800" cy="8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6" name="Google Shape;2736;p16"/>
          <p:cNvCxnSpPr>
            <a:stCxn id="2707" idx="6"/>
            <a:endCxn id="2712" idx="2"/>
          </p:cNvCxnSpPr>
          <p:nvPr/>
        </p:nvCxnSpPr>
        <p:spPr>
          <a:xfrm>
            <a:off x="5026700" y="1015587"/>
            <a:ext cx="739800" cy="18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7" name="Google Shape;2737;p16"/>
          <p:cNvCxnSpPr>
            <a:stCxn id="2707" idx="5"/>
            <a:endCxn id="2713" idx="2"/>
          </p:cNvCxnSpPr>
          <p:nvPr/>
        </p:nvCxnSpPr>
        <p:spPr>
          <a:xfrm>
            <a:off x="5020945" y="1024390"/>
            <a:ext cx="745500" cy="62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8" name="Google Shape;2738;p16"/>
          <p:cNvCxnSpPr>
            <a:stCxn id="2722" idx="4"/>
            <a:endCxn id="2709" idx="2"/>
          </p:cNvCxnSpPr>
          <p:nvPr/>
        </p:nvCxnSpPr>
        <p:spPr>
          <a:xfrm flipH="1" rot="10800000">
            <a:off x="5007050" y="634838"/>
            <a:ext cx="759600" cy="49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9" name="Google Shape;2739;p16"/>
          <p:cNvCxnSpPr>
            <a:stCxn id="2722" idx="5"/>
            <a:endCxn id="2711" idx="2"/>
          </p:cNvCxnSpPr>
          <p:nvPr/>
        </p:nvCxnSpPr>
        <p:spPr>
          <a:xfrm flipH="1" rot="10800000">
            <a:off x="5020945" y="931791"/>
            <a:ext cx="745500" cy="19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0" name="Google Shape;2740;p16"/>
          <p:cNvCxnSpPr>
            <a:stCxn id="2722" idx="6"/>
            <a:endCxn id="2712" idx="2"/>
          </p:cNvCxnSpPr>
          <p:nvPr/>
        </p:nvCxnSpPr>
        <p:spPr>
          <a:xfrm>
            <a:off x="5026700" y="1113488"/>
            <a:ext cx="739800" cy="8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1" name="Google Shape;2741;p16"/>
          <p:cNvCxnSpPr>
            <a:stCxn id="2722" idx="5"/>
            <a:endCxn id="2713" idx="2"/>
          </p:cNvCxnSpPr>
          <p:nvPr/>
        </p:nvCxnSpPr>
        <p:spPr>
          <a:xfrm>
            <a:off x="5020945" y="1122291"/>
            <a:ext cx="745500" cy="53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2" name="Google Shape;2742;p16"/>
          <p:cNvCxnSpPr>
            <a:stCxn id="2723" idx="5"/>
            <a:endCxn id="2709" idx="2"/>
          </p:cNvCxnSpPr>
          <p:nvPr/>
        </p:nvCxnSpPr>
        <p:spPr>
          <a:xfrm flipH="1" rot="10800000">
            <a:off x="5020945" y="634888"/>
            <a:ext cx="745500" cy="58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3" name="Google Shape;2743;p16"/>
          <p:cNvCxnSpPr>
            <a:stCxn id="2723" idx="6"/>
            <a:endCxn id="2711" idx="2"/>
          </p:cNvCxnSpPr>
          <p:nvPr/>
        </p:nvCxnSpPr>
        <p:spPr>
          <a:xfrm flipH="1" rot="10800000">
            <a:off x="5026700" y="931785"/>
            <a:ext cx="7398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4" name="Google Shape;2744;p16"/>
          <p:cNvCxnSpPr>
            <a:stCxn id="2723" idx="5"/>
            <a:endCxn id="2712" idx="2"/>
          </p:cNvCxnSpPr>
          <p:nvPr/>
        </p:nvCxnSpPr>
        <p:spPr>
          <a:xfrm flipH="1" rot="10800000">
            <a:off x="5020945" y="1201588"/>
            <a:ext cx="745500" cy="1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5" name="Google Shape;2745;p16"/>
          <p:cNvCxnSpPr>
            <a:stCxn id="2723" idx="5"/>
            <a:endCxn id="2713" idx="2"/>
          </p:cNvCxnSpPr>
          <p:nvPr/>
        </p:nvCxnSpPr>
        <p:spPr>
          <a:xfrm>
            <a:off x="5020945" y="1220188"/>
            <a:ext cx="745500" cy="433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6" name="Google Shape;2746;p16"/>
          <p:cNvCxnSpPr>
            <a:stCxn id="2724" idx="0"/>
            <a:endCxn id="2712" idx="2"/>
          </p:cNvCxnSpPr>
          <p:nvPr/>
        </p:nvCxnSpPr>
        <p:spPr>
          <a:xfrm flipH="1" rot="10800000">
            <a:off x="5007050" y="1201731"/>
            <a:ext cx="759600" cy="9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7" name="Google Shape;2747;p16"/>
          <p:cNvCxnSpPr>
            <a:stCxn id="2724" idx="5"/>
            <a:endCxn id="2711" idx="2"/>
          </p:cNvCxnSpPr>
          <p:nvPr/>
        </p:nvCxnSpPr>
        <p:spPr>
          <a:xfrm flipH="1" rot="10800000">
            <a:off x="5020945" y="931984"/>
            <a:ext cx="745500" cy="386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8" name="Google Shape;2748;p16"/>
          <p:cNvCxnSpPr>
            <a:stCxn id="2724" idx="6"/>
            <a:endCxn id="2712" idx="2"/>
          </p:cNvCxnSpPr>
          <p:nvPr/>
        </p:nvCxnSpPr>
        <p:spPr>
          <a:xfrm flipH="1" rot="10800000">
            <a:off x="5026700" y="1201581"/>
            <a:ext cx="739800" cy="10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9" name="Google Shape;2749;p16"/>
          <p:cNvCxnSpPr>
            <a:stCxn id="2724" idx="5"/>
            <a:endCxn id="2713" idx="2"/>
          </p:cNvCxnSpPr>
          <p:nvPr/>
        </p:nvCxnSpPr>
        <p:spPr>
          <a:xfrm>
            <a:off x="5020945" y="1318084"/>
            <a:ext cx="745500" cy="33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0" name="Google Shape;2750;p16"/>
          <p:cNvCxnSpPr>
            <a:stCxn id="2725" idx="5"/>
            <a:endCxn id="2709" idx="2"/>
          </p:cNvCxnSpPr>
          <p:nvPr/>
        </p:nvCxnSpPr>
        <p:spPr>
          <a:xfrm flipH="1" rot="10800000">
            <a:off x="5020945" y="635077"/>
            <a:ext cx="745500" cy="75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1" name="Google Shape;2751;p16"/>
          <p:cNvCxnSpPr>
            <a:stCxn id="2725" idx="5"/>
            <a:endCxn id="2711" idx="2"/>
          </p:cNvCxnSpPr>
          <p:nvPr/>
        </p:nvCxnSpPr>
        <p:spPr>
          <a:xfrm flipH="1" rot="10800000">
            <a:off x="5020945" y="931777"/>
            <a:ext cx="745500" cy="46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2" name="Google Shape;2752;p16"/>
          <p:cNvCxnSpPr>
            <a:stCxn id="2725" idx="5"/>
            <a:endCxn id="2712" idx="2"/>
          </p:cNvCxnSpPr>
          <p:nvPr/>
        </p:nvCxnSpPr>
        <p:spPr>
          <a:xfrm flipH="1" rot="10800000">
            <a:off x="5020945" y="1201777"/>
            <a:ext cx="745500" cy="19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3" name="Google Shape;2753;p16"/>
          <p:cNvCxnSpPr>
            <a:stCxn id="2725" idx="5"/>
            <a:endCxn id="2713" idx="2"/>
          </p:cNvCxnSpPr>
          <p:nvPr/>
        </p:nvCxnSpPr>
        <p:spPr>
          <a:xfrm>
            <a:off x="5020945" y="1391977"/>
            <a:ext cx="745500" cy="26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4" name="Google Shape;2754;p16"/>
          <p:cNvCxnSpPr>
            <a:stCxn id="2709" idx="6"/>
            <a:endCxn id="2714" idx="2"/>
          </p:cNvCxnSpPr>
          <p:nvPr/>
        </p:nvCxnSpPr>
        <p:spPr>
          <a:xfrm>
            <a:off x="6059916" y="634948"/>
            <a:ext cx="370800" cy="29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5" name="Google Shape;2755;p16"/>
          <p:cNvCxnSpPr>
            <a:stCxn id="2709" idx="6"/>
            <a:endCxn id="2715" idx="2"/>
          </p:cNvCxnSpPr>
          <p:nvPr/>
        </p:nvCxnSpPr>
        <p:spPr>
          <a:xfrm>
            <a:off x="6059916" y="634948"/>
            <a:ext cx="370800" cy="5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6" name="Google Shape;2756;p16"/>
          <p:cNvCxnSpPr>
            <a:stCxn id="2709" idx="6"/>
            <a:endCxn id="2716" idx="2"/>
          </p:cNvCxnSpPr>
          <p:nvPr/>
        </p:nvCxnSpPr>
        <p:spPr>
          <a:xfrm>
            <a:off x="6059916" y="634948"/>
            <a:ext cx="370800" cy="101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7" name="Google Shape;2757;p16"/>
          <p:cNvCxnSpPr>
            <a:stCxn id="2711" idx="6"/>
            <a:endCxn id="2710" idx="2"/>
          </p:cNvCxnSpPr>
          <p:nvPr/>
        </p:nvCxnSpPr>
        <p:spPr>
          <a:xfrm flipH="1" rot="10800000">
            <a:off x="6059916" y="634881"/>
            <a:ext cx="370800" cy="29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8" name="Google Shape;2758;p16"/>
          <p:cNvCxnSpPr>
            <a:stCxn id="2711" idx="6"/>
            <a:endCxn id="2714" idx="2"/>
          </p:cNvCxnSpPr>
          <p:nvPr/>
        </p:nvCxnSpPr>
        <p:spPr>
          <a:xfrm>
            <a:off x="6059916" y="931881"/>
            <a:ext cx="370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9" name="Google Shape;2759;p16"/>
          <p:cNvCxnSpPr>
            <a:stCxn id="2711" idx="6"/>
            <a:endCxn id="2715" idx="2"/>
          </p:cNvCxnSpPr>
          <p:nvPr/>
        </p:nvCxnSpPr>
        <p:spPr>
          <a:xfrm>
            <a:off x="6059916" y="931881"/>
            <a:ext cx="3708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0" name="Google Shape;2760;p16"/>
          <p:cNvCxnSpPr>
            <a:stCxn id="2711" idx="6"/>
            <a:endCxn id="2716" idx="2"/>
          </p:cNvCxnSpPr>
          <p:nvPr/>
        </p:nvCxnSpPr>
        <p:spPr>
          <a:xfrm>
            <a:off x="6059916" y="931881"/>
            <a:ext cx="370800" cy="72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1" name="Google Shape;2761;p16"/>
          <p:cNvCxnSpPr>
            <a:stCxn id="2712" idx="6"/>
            <a:endCxn id="2710" idx="2"/>
          </p:cNvCxnSpPr>
          <p:nvPr/>
        </p:nvCxnSpPr>
        <p:spPr>
          <a:xfrm flipH="1" rot="10800000">
            <a:off x="6059916" y="634957"/>
            <a:ext cx="370800" cy="56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2" name="Google Shape;2762;p16"/>
          <p:cNvCxnSpPr>
            <a:stCxn id="2712" idx="6"/>
            <a:endCxn id="2714" idx="2"/>
          </p:cNvCxnSpPr>
          <p:nvPr/>
        </p:nvCxnSpPr>
        <p:spPr>
          <a:xfrm flipH="1" rot="10800000">
            <a:off x="6059916" y="931957"/>
            <a:ext cx="370800" cy="2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3" name="Google Shape;2763;p16"/>
          <p:cNvCxnSpPr>
            <a:stCxn id="2712" idx="6"/>
            <a:endCxn id="2715" idx="2"/>
          </p:cNvCxnSpPr>
          <p:nvPr/>
        </p:nvCxnSpPr>
        <p:spPr>
          <a:xfrm>
            <a:off x="6059916" y="1201657"/>
            <a:ext cx="370800" cy="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4" name="Google Shape;2764;p16"/>
          <p:cNvCxnSpPr>
            <a:stCxn id="2712" idx="6"/>
            <a:endCxn id="2716" idx="2"/>
          </p:cNvCxnSpPr>
          <p:nvPr/>
        </p:nvCxnSpPr>
        <p:spPr>
          <a:xfrm>
            <a:off x="6059916" y="1201657"/>
            <a:ext cx="370800" cy="45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5" name="Google Shape;2765;p16"/>
          <p:cNvCxnSpPr>
            <a:endCxn id="2710" idx="2"/>
          </p:cNvCxnSpPr>
          <p:nvPr/>
        </p:nvCxnSpPr>
        <p:spPr>
          <a:xfrm flipH="1" rot="10800000">
            <a:off x="6059646" y="634948"/>
            <a:ext cx="371100" cy="103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6" name="Google Shape;2766;p16"/>
          <p:cNvCxnSpPr>
            <a:stCxn id="2713" idx="6"/>
            <a:endCxn id="2714" idx="2"/>
          </p:cNvCxnSpPr>
          <p:nvPr/>
        </p:nvCxnSpPr>
        <p:spPr>
          <a:xfrm flipH="1" rot="10800000">
            <a:off x="6056916" y="931751"/>
            <a:ext cx="373800" cy="72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7" name="Google Shape;2767;p16"/>
          <p:cNvCxnSpPr>
            <a:stCxn id="2713" idx="6"/>
            <a:endCxn id="2715" idx="2"/>
          </p:cNvCxnSpPr>
          <p:nvPr/>
        </p:nvCxnSpPr>
        <p:spPr>
          <a:xfrm flipH="1" rot="10800000">
            <a:off x="6056916" y="1211651"/>
            <a:ext cx="373800" cy="44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8" name="Google Shape;2768;p16"/>
          <p:cNvCxnSpPr>
            <a:stCxn id="2713" idx="6"/>
            <a:endCxn id="2716" idx="2"/>
          </p:cNvCxnSpPr>
          <p:nvPr/>
        </p:nvCxnSpPr>
        <p:spPr>
          <a:xfrm>
            <a:off x="6056916" y="1653851"/>
            <a:ext cx="37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9" name="Google Shape;2769;p16"/>
          <p:cNvCxnSpPr/>
          <p:nvPr/>
        </p:nvCxnSpPr>
        <p:spPr>
          <a:xfrm>
            <a:off x="7057868" y="358382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0" name="Google Shape;2770;p16"/>
          <p:cNvCxnSpPr/>
          <p:nvPr/>
        </p:nvCxnSpPr>
        <p:spPr>
          <a:xfrm>
            <a:off x="6724118" y="628357"/>
            <a:ext cx="371100" cy="29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1" name="Google Shape;2771;p16"/>
          <p:cNvCxnSpPr/>
          <p:nvPr/>
        </p:nvCxnSpPr>
        <p:spPr>
          <a:xfrm>
            <a:off x="6724118" y="628357"/>
            <a:ext cx="371100" cy="5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2" name="Google Shape;2772;p16"/>
          <p:cNvCxnSpPr/>
          <p:nvPr/>
        </p:nvCxnSpPr>
        <p:spPr>
          <a:xfrm>
            <a:off x="6724118" y="628357"/>
            <a:ext cx="371100" cy="101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3" name="Google Shape;2773;p16"/>
          <p:cNvCxnSpPr/>
          <p:nvPr/>
        </p:nvCxnSpPr>
        <p:spPr>
          <a:xfrm flipH="1" rot="10800000">
            <a:off x="6724118" y="628590"/>
            <a:ext cx="371100" cy="29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4" name="Google Shape;2774;p16"/>
          <p:cNvCxnSpPr/>
          <p:nvPr/>
        </p:nvCxnSpPr>
        <p:spPr>
          <a:xfrm>
            <a:off x="6724118" y="925290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5" name="Google Shape;2775;p16"/>
          <p:cNvCxnSpPr/>
          <p:nvPr/>
        </p:nvCxnSpPr>
        <p:spPr>
          <a:xfrm>
            <a:off x="6724118" y="925290"/>
            <a:ext cx="3711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6" name="Google Shape;2776;p16"/>
          <p:cNvCxnSpPr/>
          <p:nvPr/>
        </p:nvCxnSpPr>
        <p:spPr>
          <a:xfrm>
            <a:off x="6724118" y="925290"/>
            <a:ext cx="371100" cy="72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7" name="Google Shape;2777;p16"/>
          <p:cNvCxnSpPr/>
          <p:nvPr/>
        </p:nvCxnSpPr>
        <p:spPr>
          <a:xfrm flipH="1" rot="10800000">
            <a:off x="6724118" y="628666"/>
            <a:ext cx="371100" cy="56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8" name="Google Shape;2778;p16"/>
          <p:cNvCxnSpPr/>
          <p:nvPr/>
        </p:nvCxnSpPr>
        <p:spPr>
          <a:xfrm flipH="1" rot="10800000">
            <a:off x="6724118" y="925366"/>
            <a:ext cx="371100" cy="2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9" name="Google Shape;2779;p16"/>
          <p:cNvCxnSpPr/>
          <p:nvPr/>
        </p:nvCxnSpPr>
        <p:spPr>
          <a:xfrm>
            <a:off x="6724118" y="1195066"/>
            <a:ext cx="3711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0" name="Google Shape;2780;p16"/>
          <p:cNvCxnSpPr/>
          <p:nvPr/>
        </p:nvCxnSpPr>
        <p:spPr>
          <a:xfrm>
            <a:off x="6724118" y="1195066"/>
            <a:ext cx="371100" cy="45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1" name="Google Shape;2781;p16"/>
          <p:cNvCxnSpPr/>
          <p:nvPr/>
        </p:nvCxnSpPr>
        <p:spPr>
          <a:xfrm flipH="1" rot="10800000">
            <a:off x="6724069" y="628518"/>
            <a:ext cx="371100" cy="103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2" name="Google Shape;2782;p16"/>
          <p:cNvCxnSpPr/>
          <p:nvPr/>
        </p:nvCxnSpPr>
        <p:spPr>
          <a:xfrm flipH="1" rot="10800000">
            <a:off x="6724118" y="925460"/>
            <a:ext cx="371100" cy="72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3" name="Google Shape;2783;p16"/>
          <p:cNvCxnSpPr/>
          <p:nvPr/>
        </p:nvCxnSpPr>
        <p:spPr>
          <a:xfrm flipH="1" rot="10800000">
            <a:off x="6724118" y="1204760"/>
            <a:ext cx="371100" cy="442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4" name="Google Shape;2784;p16"/>
          <p:cNvCxnSpPr/>
          <p:nvPr/>
        </p:nvCxnSpPr>
        <p:spPr>
          <a:xfrm>
            <a:off x="6724118" y="1647260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5" name="Google Shape;2785;p16"/>
          <p:cNvCxnSpPr/>
          <p:nvPr/>
        </p:nvCxnSpPr>
        <p:spPr>
          <a:xfrm flipH="1">
            <a:off x="6576186" y="1359372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786" name="Google Shape;2786;p16"/>
          <p:cNvCxnSpPr/>
          <p:nvPr/>
        </p:nvCxnSpPr>
        <p:spPr>
          <a:xfrm flipH="1">
            <a:off x="7240564" y="1359367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787" name="Google Shape;2787;p16"/>
          <p:cNvSpPr txBox="1"/>
          <p:nvPr/>
        </p:nvSpPr>
        <p:spPr>
          <a:xfrm>
            <a:off x="7054868" y="538345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88" name="Google Shape;2788;p16"/>
          <p:cNvSpPr txBox="1"/>
          <p:nvPr/>
        </p:nvSpPr>
        <p:spPr>
          <a:xfrm>
            <a:off x="7054868" y="832440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89" name="Google Shape;2789;p16"/>
          <p:cNvSpPr txBox="1"/>
          <p:nvPr/>
        </p:nvSpPr>
        <p:spPr>
          <a:xfrm>
            <a:off x="7054868" y="1108978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90" name="Google Shape;2790;p16"/>
          <p:cNvSpPr txBox="1"/>
          <p:nvPr/>
        </p:nvSpPr>
        <p:spPr>
          <a:xfrm>
            <a:off x="7054868" y="1561478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791" name="Google Shape;2791;p16"/>
          <p:cNvSpPr/>
          <p:nvPr/>
        </p:nvSpPr>
        <p:spPr>
          <a:xfrm>
            <a:off x="4824925" y="278850"/>
            <a:ext cx="2840400" cy="166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2" name="Google Shape;2792;p16"/>
          <p:cNvSpPr/>
          <p:nvPr/>
        </p:nvSpPr>
        <p:spPr>
          <a:xfrm>
            <a:off x="4986350" y="3735368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3" name="Google Shape;2793;p16"/>
          <p:cNvSpPr/>
          <p:nvPr/>
        </p:nvSpPr>
        <p:spPr>
          <a:xfrm>
            <a:off x="4986350" y="3833265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4" name="Google Shape;2794;p16"/>
          <p:cNvSpPr/>
          <p:nvPr/>
        </p:nvSpPr>
        <p:spPr>
          <a:xfrm>
            <a:off x="4986350" y="3931162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5" name="Google Shape;2795;p16"/>
          <p:cNvCxnSpPr>
            <a:stCxn id="2796" idx="6"/>
            <a:endCxn id="2797" idx="2"/>
          </p:cNvCxnSpPr>
          <p:nvPr/>
        </p:nvCxnSpPr>
        <p:spPr>
          <a:xfrm>
            <a:off x="6058866" y="3562973"/>
            <a:ext cx="370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96" name="Google Shape;2796;p16"/>
          <p:cNvSpPr/>
          <p:nvPr/>
        </p:nvSpPr>
        <p:spPr>
          <a:xfrm>
            <a:off x="5765466" y="3450923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8" name="Google Shape;2798;p16"/>
          <p:cNvSpPr/>
          <p:nvPr/>
        </p:nvSpPr>
        <p:spPr>
          <a:xfrm>
            <a:off x="5765466" y="3747856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9" name="Google Shape;2799;p16"/>
          <p:cNvSpPr/>
          <p:nvPr/>
        </p:nvSpPr>
        <p:spPr>
          <a:xfrm>
            <a:off x="5765466" y="4017632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0" name="Google Shape;2800;p16"/>
          <p:cNvSpPr/>
          <p:nvPr/>
        </p:nvSpPr>
        <p:spPr>
          <a:xfrm>
            <a:off x="5765466" y="4469826"/>
            <a:ext cx="290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7" name="Google Shape;2797;p16"/>
          <p:cNvSpPr/>
          <p:nvPr/>
        </p:nvSpPr>
        <p:spPr>
          <a:xfrm>
            <a:off x="6429696" y="3450923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1" name="Google Shape;2801;p16"/>
          <p:cNvSpPr/>
          <p:nvPr/>
        </p:nvSpPr>
        <p:spPr>
          <a:xfrm>
            <a:off x="6429696" y="3747856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2" name="Google Shape;2802;p16"/>
          <p:cNvSpPr/>
          <p:nvPr/>
        </p:nvSpPr>
        <p:spPr>
          <a:xfrm>
            <a:off x="6429696" y="4027541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3" name="Google Shape;2803;p16"/>
          <p:cNvSpPr/>
          <p:nvPr/>
        </p:nvSpPr>
        <p:spPr>
          <a:xfrm>
            <a:off x="6429696" y="4469826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47843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Google Shape;2804;p16"/>
          <p:cNvSpPr/>
          <p:nvPr/>
        </p:nvSpPr>
        <p:spPr>
          <a:xfrm>
            <a:off x="7094172" y="3450923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5" name="Google Shape;2805;p16"/>
          <p:cNvSpPr/>
          <p:nvPr/>
        </p:nvSpPr>
        <p:spPr>
          <a:xfrm>
            <a:off x="7094172" y="3734296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6" name="Google Shape;2806;p16"/>
          <p:cNvSpPr/>
          <p:nvPr/>
        </p:nvSpPr>
        <p:spPr>
          <a:xfrm>
            <a:off x="7094166" y="4017678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7" name="Google Shape;2807;p16"/>
          <p:cNvSpPr/>
          <p:nvPr/>
        </p:nvSpPr>
        <p:spPr>
          <a:xfrm>
            <a:off x="7094172" y="4463348"/>
            <a:ext cx="293400" cy="224100"/>
          </a:xfrm>
          <a:prstGeom prst="ellipse">
            <a:avLst/>
          </a:prstGeom>
          <a:gradFill>
            <a:gsLst>
              <a:gs pos="0">
                <a:srgbClr val="E0EDBA">
                  <a:alpha val="78823"/>
                </a:srgbClr>
              </a:gs>
              <a:gs pos="100000">
                <a:srgbClr val="DE87F1">
                  <a:alpha val="39215"/>
                </a:srgbClr>
              </a:gs>
            </a:gsLst>
            <a:lin ang="13500032" scaled="0"/>
          </a:gra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8" name="Google Shape;2808;p16"/>
          <p:cNvCxnSpPr/>
          <p:nvPr/>
        </p:nvCxnSpPr>
        <p:spPr>
          <a:xfrm flipH="1">
            <a:off x="5910882" y="4287397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809" name="Google Shape;2809;p16"/>
          <p:cNvSpPr/>
          <p:nvPr/>
        </p:nvSpPr>
        <p:spPr>
          <a:xfrm>
            <a:off x="4986350" y="4029063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0" name="Google Shape;2810;p16"/>
          <p:cNvSpPr/>
          <p:nvPr/>
        </p:nvSpPr>
        <p:spPr>
          <a:xfrm>
            <a:off x="4986350" y="4126960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1" name="Google Shape;2811;p16"/>
          <p:cNvSpPr/>
          <p:nvPr/>
        </p:nvSpPr>
        <p:spPr>
          <a:xfrm>
            <a:off x="4986350" y="4224856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2" name="Google Shape;2812;p16"/>
          <p:cNvSpPr/>
          <p:nvPr/>
        </p:nvSpPr>
        <p:spPr>
          <a:xfrm>
            <a:off x="4986350" y="4298749"/>
            <a:ext cx="39300" cy="24900"/>
          </a:xfrm>
          <a:prstGeom prst="flowChartConnector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3" name="Google Shape;2813;p16"/>
          <p:cNvCxnSpPr>
            <a:endCxn id="2796" idx="2"/>
          </p:cNvCxnSpPr>
          <p:nvPr/>
        </p:nvCxnSpPr>
        <p:spPr>
          <a:xfrm flipH="1" rot="10800000">
            <a:off x="5028666" y="3562973"/>
            <a:ext cx="736800" cy="18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4" name="Google Shape;2814;p16"/>
          <p:cNvCxnSpPr>
            <a:stCxn id="2792" idx="5"/>
            <a:endCxn id="2798" idx="2"/>
          </p:cNvCxnSpPr>
          <p:nvPr/>
        </p:nvCxnSpPr>
        <p:spPr>
          <a:xfrm>
            <a:off x="5019895" y="3756621"/>
            <a:ext cx="745500" cy="10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5" name="Google Shape;2815;p16"/>
          <p:cNvCxnSpPr>
            <a:stCxn id="2792" idx="5"/>
            <a:endCxn id="2799" idx="2"/>
          </p:cNvCxnSpPr>
          <p:nvPr/>
        </p:nvCxnSpPr>
        <p:spPr>
          <a:xfrm>
            <a:off x="5019895" y="3756621"/>
            <a:ext cx="745500" cy="373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6" name="Google Shape;2816;p16"/>
          <p:cNvCxnSpPr>
            <a:stCxn id="2792" idx="5"/>
            <a:endCxn id="2800" idx="2"/>
          </p:cNvCxnSpPr>
          <p:nvPr/>
        </p:nvCxnSpPr>
        <p:spPr>
          <a:xfrm>
            <a:off x="5019895" y="3756621"/>
            <a:ext cx="745500" cy="82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7" name="Google Shape;2817;p16"/>
          <p:cNvCxnSpPr>
            <a:stCxn id="2793" idx="5"/>
            <a:endCxn id="2796" idx="2"/>
          </p:cNvCxnSpPr>
          <p:nvPr/>
        </p:nvCxnSpPr>
        <p:spPr>
          <a:xfrm flipH="1" rot="10800000">
            <a:off x="5019895" y="3562918"/>
            <a:ext cx="745500" cy="29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8" name="Google Shape;2818;p16"/>
          <p:cNvCxnSpPr>
            <a:stCxn id="2793" idx="5"/>
            <a:endCxn id="2799" idx="2"/>
          </p:cNvCxnSpPr>
          <p:nvPr/>
        </p:nvCxnSpPr>
        <p:spPr>
          <a:xfrm>
            <a:off x="5019895" y="3854518"/>
            <a:ext cx="745500" cy="27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9" name="Google Shape;2819;p16"/>
          <p:cNvCxnSpPr>
            <a:stCxn id="2793" idx="6"/>
            <a:endCxn id="2798" idx="2"/>
          </p:cNvCxnSpPr>
          <p:nvPr/>
        </p:nvCxnSpPr>
        <p:spPr>
          <a:xfrm>
            <a:off x="5025650" y="3845715"/>
            <a:ext cx="739800" cy="14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0" name="Google Shape;2820;p16"/>
          <p:cNvCxnSpPr>
            <a:stCxn id="2793" idx="6"/>
            <a:endCxn id="2800" idx="2"/>
          </p:cNvCxnSpPr>
          <p:nvPr/>
        </p:nvCxnSpPr>
        <p:spPr>
          <a:xfrm>
            <a:off x="5025650" y="3845715"/>
            <a:ext cx="739800" cy="736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1" name="Google Shape;2821;p16"/>
          <p:cNvCxnSpPr>
            <a:stCxn id="2794" idx="4"/>
            <a:endCxn id="2796" idx="2"/>
          </p:cNvCxnSpPr>
          <p:nvPr/>
        </p:nvCxnSpPr>
        <p:spPr>
          <a:xfrm flipH="1" rot="10800000">
            <a:off x="5006000" y="3563062"/>
            <a:ext cx="759600" cy="393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2" name="Google Shape;2822;p16"/>
          <p:cNvCxnSpPr>
            <a:stCxn id="2794" idx="6"/>
            <a:endCxn id="2798" idx="2"/>
          </p:cNvCxnSpPr>
          <p:nvPr/>
        </p:nvCxnSpPr>
        <p:spPr>
          <a:xfrm flipH="1" rot="10800000">
            <a:off x="5025650" y="3859912"/>
            <a:ext cx="739800" cy="83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3" name="Google Shape;2823;p16"/>
          <p:cNvCxnSpPr>
            <a:stCxn id="2794" idx="6"/>
            <a:endCxn id="2799" idx="2"/>
          </p:cNvCxnSpPr>
          <p:nvPr/>
        </p:nvCxnSpPr>
        <p:spPr>
          <a:xfrm>
            <a:off x="5025650" y="3943612"/>
            <a:ext cx="739800" cy="18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4" name="Google Shape;2824;p16"/>
          <p:cNvCxnSpPr>
            <a:stCxn id="2794" idx="5"/>
            <a:endCxn id="2800" idx="2"/>
          </p:cNvCxnSpPr>
          <p:nvPr/>
        </p:nvCxnSpPr>
        <p:spPr>
          <a:xfrm>
            <a:off x="5019895" y="3952415"/>
            <a:ext cx="745500" cy="62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5" name="Google Shape;2825;p16"/>
          <p:cNvCxnSpPr>
            <a:stCxn id="2809" idx="4"/>
            <a:endCxn id="2796" idx="2"/>
          </p:cNvCxnSpPr>
          <p:nvPr/>
        </p:nvCxnSpPr>
        <p:spPr>
          <a:xfrm flipH="1" rot="10800000">
            <a:off x="5006000" y="3562863"/>
            <a:ext cx="759600" cy="49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6" name="Google Shape;2826;p16"/>
          <p:cNvCxnSpPr>
            <a:stCxn id="2809" idx="5"/>
            <a:endCxn id="2798" idx="2"/>
          </p:cNvCxnSpPr>
          <p:nvPr/>
        </p:nvCxnSpPr>
        <p:spPr>
          <a:xfrm flipH="1" rot="10800000">
            <a:off x="5019895" y="3859816"/>
            <a:ext cx="745500" cy="19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7" name="Google Shape;2827;p16"/>
          <p:cNvCxnSpPr>
            <a:stCxn id="2809" idx="6"/>
            <a:endCxn id="2799" idx="2"/>
          </p:cNvCxnSpPr>
          <p:nvPr/>
        </p:nvCxnSpPr>
        <p:spPr>
          <a:xfrm>
            <a:off x="5025650" y="4041513"/>
            <a:ext cx="739800" cy="8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8" name="Google Shape;2828;p16"/>
          <p:cNvCxnSpPr>
            <a:stCxn id="2809" idx="5"/>
            <a:endCxn id="2800" idx="2"/>
          </p:cNvCxnSpPr>
          <p:nvPr/>
        </p:nvCxnSpPr>
        <p:spPr>
          <a:xfrm>
            <a:off x="5019895" y="4050316"/>
            <a:ext cx="745500" cy="531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9" name="Google Shape;2829;p16"/>
          <p:cNvCxnSpPr>
            <a:stCxn id="2810" idx="5"/>
            <a:endCxn id="2796" idx="2"/>
          </p:cNvCxnSpPr>
          <p:nvPr/>
        </p:nvCxnSpPr>
        <p:spPr>
          <a:xfrm flipH="1" rot="10800000">
            <a:off x="5019895" y="3562913"/>
            <a:ext cx="745500" cy="585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0" name="Google Shape;2830;p16"/>
          <p:cNvCxnSpPr>
            <a:stCxn id="2810" idx="6"/>
            <a:endCxn id="2798" idx="2"/>
          </p:cNvCxnSpPr>
          <p:nvPr/>
        </p:nvCxnSpPr>
        <p:spPr>
          <a:xfrm flipH="1" rot="10800000">
            <a:off x="5025650" y="3859810"/>
            <a:ext cx="7398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1" name="Google Shape;2831;p16"/>
          <p:cNvCxnSpPr>
            <a:stCxn id="2810" idx="5"/>
            <a:endCxn id="2799" idx="2"/>
          </p:cNvCxnSpPr>
          <p:nvPr/>
        </p:nvCxnSpPr>
        <p:spPr>
          <a:xfrm flipH="1" rot="10800000">
            <a:off x="5019895" y="4129613"/>
            <a:ext cx="745500" cy="18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2" name="Google Shape;2832;p16"/>
          <p:cNvCxnSpPr>
            <a:stCxn id="2810" idx="5"/>
            <a:endCxn id="2800" idx="2"/>
          </p:cNvCxnSpPr>
          <p:nvPr/>
        </p:nvCxnSpPr>
        <p:spPr>
          <a:xfrm>
            <a:off x="5019895" y="4148213"/>
            <a:ext cx="745500" cy="433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3" name="Google Shape;2833;p16"/>
          <p:cNvCxnSpPr>
            <a:stCxn id="2811" idx="0"/>
            <a:endCxn id="2799" idx="2"/>
          </p:cNvCxnSpPr>
          <p:nvPr/>
        </p:nvCxnSpPr>
        <p:spPr>
          <a:xfrm flipH="1" rot="10800000">
            <a:off x="5006000" y="4129756"/>
            <a:ext cx="759600" cy="9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4" name="Google Shape;2834;p16"/>
          <p:cNvCxnSpPr>
            <a:stCxn id="2811" idx="5"/>
            <a:endCxn id="2798" idx="2"/>
          </p:cNvCxnSpPr>
          <p:nvPr/>
        </p:nvCxnSpPr>
        <p:spPr>
          <a:xfrm flipH="1" rot="10800000">
            <a:off x="5019895" y="3860009"/>
            <a:ext cx="745500" cy="386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5" name="Google Shape;2835;p16"/>
          <p:cNvCxnSpPr>
            <a:stCxn id="2811" idx="6"/>
            <a:endCxn id="2799" idx="2"/>
          </p:cNvCxnSpPr>
          <p:nvPr/>
        </p:nvCxnSpPr>
        <p:spPr>
          <a:xfrm flipH="1" rot="10800000">
            <a:off x="5025650" y="4129606"/>
            <a:ext cx="739800" cy="107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6" name="Google Shape;2836;p16"/>
          <p:cNvCxnSpPr>
            <a:stCxn id="2811" idx="5"/>
            <a:endCxn id="2800" idx="2"/>
          </p:cNvCxnSpPr>
          <p:nvPr/>
        </p:nvCxnSpPr>
        <p:spPr>
          <a:xfrm>
            <a:off x="5019895" y="4246109"/>
            <a:ext cx="745500" cy="335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7" name="Google Shape;2837;p16"/>
          <p:cNvCxnSpPr>
            <a:stCxn id="2812" idx="5"/>
            <a:endCxn id="2796" idx="2"/>
          </p:cNvCxnSpPr>
          <p:nvPr/>
        </p:nvCxnSpPr>
        <p:spPr>
          <a:xfrm flipH="1" rot="10800000">
            <a:off x="5019895" y="3563102"/>
            <a:ext cx="745500" cy="756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8" name="Google Shape;2838;p16"/>
          <p:cNvCxnSpPr>
            <a:stCxn id="2812" idx="5"/>
            <a:endCxn id="2798" idx="2"/>
          </p:cNvCxnSpPr>
          <p:nvPr/>
        </p:nvCxnSpPr>
        <p:spPr>
          <a:xfrm flipH="1" rot="10800000">
            <a:off x="5019895" y="3859802"/>
            <a:ext cx="745500" cy="46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39" name="Google Shape;2839;p16"/>
          <p:cNvCxnSpPr>
            <a:stCxn id="2812" idx="5"/>
            <a:endCxn id="2799" idx="2"/>
          </p:cNvCxnSpPr>
          <p:nvPr/>
        </p:nvCxnSpPr>
        <p:spPr>
          <a:xfrm flipH="1" rot="10800000">
            <a:off x="5019895" y="4129802"/>
            <a:ext cx="745500" cy="19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0" name="Google Shape;2840;p16"/>
          <p:cNvCxnSpPr>
            <a:stCxn id="2812" idx="5"/>
            <a:endCxn id="2800" idx="2"/>
          </p:cNvCxnSpPr>
          <p:nvPr/>
        </p:nvCxnSpPr>
        <p:spPr>
          <a:xfrm>
            <a:off x="5019895" y="4320002"/>
            <a:ext cx="745500" cy="26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1" name="Google Shape;2841;p16"/>
          <p:cNvCxnSpPr>
            <a:stCxn id="2796" idx="6"/>
            <a:endCxn id="2801" idx="2"/>
          </p:cNvCxnSpPr>
          <p:nvPr/>
        </p:nvCxnSpPr>
        <p:spPr>
          <a:xfrm>
            <a:off x="6058866" y="3562973"/>
            <a:ext cx="370800" cy="29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2" name="Google Shape;2842;p16"/>
          <p:cNvCxnSpPr>
            <a:stCxn id="2796" idx="6"/>
            <a:endCxn id="2802" idx="2"/>
          </p:cNvCxnSpPr>
          <p:nvPr/>
        </p:nvCxnSpPr>
        <p:spPr>
          <a:xfrm>
            <a:off x="6058866" y="3562973"/>
            <a:ext cx="370800" cy="5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3" name="Google Shape;2843;p16"/>
          <p:cNvCxnSpPr>
            <a:stCxn id="2796" idx="6"/>
            <a:endCxn id="2803" idx="2"/>
          </p:cNvCxnSpPr>
          <p:nvPr/>
        </p:nvCxnSpPr>
        <p:spPr>
          <a:xfrm>
            <a:off x="6058866" y="3562973"/>
            <a:ext cx="370800" cy="1018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4" name="Google Shape;2844;p16"/>
          <p:cNvCxnSpPr>
            <a:stCxn id="2798" idx="6"/>
            <a:endCxn id="2797" idx="2"/>
          </p:cNvCxnSpPr>
          <p:nvPr/>
        </p:nvCxnSpPr>
        <p:spPr>
          <a:xfrm flipH="1" rot="10800000">
            <a:off x="6058866" y="3562906"/>
            <a:ext cx="370800" cy="29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5" name="Google Shape;2845;p16"/>
          <p:cNvCxnSpPr>
            <a:stCxn id="2798" idx="6"/>
            <a:endCxn id="2801" idx="2"/>
          </p:cNvCxnSpPr>
          <p:nvPr/>
        </p:nvCxnSpPr>
        <p:spPr>
          <a:xfrm>
            <a:off x="6058866" y="3859906"/>
            <a:ext cx="370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6" name="Google Shape;2846;p16"/>
          <p:cNvCxnSpPr>
            <a:stCxn id="2798" idx="6"/>
            <a:endCxn id="2802" idx="2"/>
          </p:cNvCxnSpPr>
          <p:nvPr/>
        </p:nvCxnSpPr>
        <p:spPr>
          <a:xfrm>
            <a:off x="6058866" y="3859906"/>
            <a:ext cx="3708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7" name="Google Shape;2847;p16"/>
          <p:cNvCxnSpPr>
            <a:stCxn id="2798" idx="6"/>
            <a:endCxn id="2803" idx="2"/>
          </p:cNvCxnSpPr>
          <p:nvPr/>
        </p:nvCxnSpPr>
        <p:spPr>
          <a:xfrm>
            <a:off x="6058866" y="3859906"/>
            <a:ext cx="370800" cy="72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8" name="Google Shape;2848;p16"/>
          <p:cNvCxnSpPr>
            <a:stCxn id="2799" idx="6"/>
            <a:endCxn id="2797" idx="2"/>
          </p:cNvCxnSpPr>
          <p:nvPr/>
        </p:nvCxnSpPr>
        <p:spPr>
          <a:xfrm flipH="1" rot="10800000">
            <a:off x="6058866" y="3562982"/>
            <a:ext cx="370800" cy="56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49" name="Google Shape;2849;p16"/>
          <p:cNvCxnSpPr>
            <a:stCxn id="2799" idx="6"/>
            <a:endCxn id="2801" idx="2"/>
          </p:cNvCxnSpPr>
          <p:nvPr/>
        </p:nvCxnSpPr>
        <p:spPr>
          <a:xfrm flipH="1" rot="10800000">
            <a:off x="6058866" y="3859982"/>
            <a:ext cx="370800" cy="2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0" name="Google Shape;2850;p16"/>
          <p:cNvCxnSpPr>
            <a:stCxn id="2799" idx="6"/>
            <a:endCxn id="2802" idx="2"/>
          </p:cNvCxnSpPr>
          <p:nvPr/>
        </p:nvCxnSpPr>
        <p:spPr>
          <a:xfrm>
            <a:off x="6058866" y="4129682"/>
            <a:ext cx="370800" cy="9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1" name="Google Shape;2851;p16"/>
          <p:cNvCxnSpPr>
            <a:stCxn id="2799" idx="6"/>
            <a:endCxn id="2803" idx="2"/>
          </p:cNvCxnSpPr>
          <p:nvPr/>
        </p:nvCxnSpPr>
        <p:spPr>
          <a:xfrm>
            <a:off x="6058866" y="4129682"/>
            <a:ext cx="370800" cy="45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2" name="Google Shape;2852;p16"/>
          <p:cNvCxnSpPr>
            <a:endCxn id="2797" idx="2"/>
          </p:cNvCxnSpPr>
          <p:nvPr/>
        </p:nvCxnSpPr>
        <p:spPr>
          <a:xfrm flipH="1" rot="10800000">
            <a:off x="6058596" y="3562973"/>
            <a:ext cx="371100" cy="103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3" name="Google Shape;2853;p16"/>
          <p:cNvCxnSpPr>
            <a:stCxn id="2800" idx="6"/>
            <a:endCxn id="2801" idx="2"/>
          </p:cNvCxnSpPr>
          <p:nvPr/>
        </p:nvCxnSpPr>
        <p:spPr>
          <a:xfrm flipH="1" rot="10800000">
            <a:off x="6055866" y="3859776"/>
            <a:ext cx="373800" cy="72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4" name="Google Shape;2854;p16"/>
          <p:cNvCxnSpPr>
            <a:stCxn id="2800" idx="6"/>
            <a:endCxn id="2802" idx="2"/>
          </p:cNvCxnSpPr>
          <p:nvPr/>
        </p:nvCxnSpPr>
        <p:spPr>
          <a:xfrm flipH="1" rot="10800000">
            <a:off x="6055866" y="4139676"/>
            <a:ext cx="373800" cy="44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5" name="Google Shape;2855;p16"/>
          <p:cNvCxnSpPr>
            <a:stCxn id="2800" idx="6"/>
            <a:endCxn id="2803" idx="2"/>
          </p:cNvCxnSpPr>
          <p:nvPr/>
        </p:nvCxnSpPr>
        <p:spPr>
          <a:xfrm>
            <a:off x="6055866" y="4581876"/>
            <a:ext cx="373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6" name="Google Shape;2856;p16"/>
          <p:cNvCxnSpPr/>
          <p:nvPr/>
        </p:nvCxnSpPr>
        <p:spPr>
          <a:xfrm>
            <a:off x="7056818" y="3286407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7" name="Google Shape;2857;p16"/>
          <p:cNvCxnSpPr/>
          <p:nvPr/>
        </p:nvCxnSpPr>
        <p:spPr>
          <a:xfrm>
            <a:off x="6723068" y="3556382"/>
            <a:ext cx="371100" cy="29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8" name="Google Shape;2858;p16"/>
          <p:cNvCxnSpPr/>
          <p:nvPr/>
        </p:nvCxnSpPr>
        <p:spPr>
          <a:xfrm>
            <a:off x="6723068" y="3556382"/>
            <a:ext cx="371100" cy="57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9" name="Google Shape;2859;p16"/>
          <p:cNvCxnSpPr/>
          <p:nvPr/>
        </p:nvCxnSpPr>
        <p:spPr>
          <a:xfrm>
            <a:off x="6723068" y="3556382"/>
            <a:ext cx="371100" cy="101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0" name="Google Shape;2860;p16"/>
          <p:cNvCxnSpPr/>
          <p:nvPr/>
        </p:nvCxnSpPr>
        <p:spPr>
          <a:xfrm flipH="1" rot="10800000">
            <a:off x="6723068" y="3556615"/>
            <a:ext cx="371100" cy="296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1" name="Google Shape;2861;p16"/>
          <p:cNvCxnSpPr/>
          <p:nvPr/>
        </p:nvCxnSpPr>
        <p:spPr>
          <a:xfrm>
            <a:off x="6723068" y="3853315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2" name="Google Shape;2862;p16"/>
          <p:cNvCxnSpPr/>
          <p:nvPr/>
        </p:nvCxnSpPr>
        <p:spPr>
          <a:xfrm>
            <a:off x="6723068" y="3853315"/>
            <a:ext cx="371100" cy="27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3" name="Google Shape;2863;p16"/>
          <p:cNvCxnSpPr/>
          <p:nvPr/>
        </p:nvCxnSpPr>
        <p:spPr>
          <a:xfrm>
            <a:off x="6723068" y="3853315"/>
            <a:ext cx="371100" cy="72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4" name="Google Shape;2864;p16"/>
          <p:cNvCxnSpPr/>
          <p:nvPr/>
        </p:nvCxnSpPr>
        <p:spPr>
          <a:xfrm flipH="1" rot="10800000">
            <a:off x="6723068" y="3556691"/>
            <a:ext cx="371100" cy="566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5" name="Google Shape;2865;p16"/>
          <p:cNvCxnSpPr/>
          <p:nvPr/>
        </p:nvCxnSpPr>
        <p:spPr>
          <a:xfrm flipH="1" rot="10800000">
            <a:off x="6723068" y="3853391"/>
            <a:ext cx="371100" cy="269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6" name="Google Shape;2866;p16"/>
          <p:cNvCxnSpPr/>
          <p:nvPr/>
        </p:nvCxnSpPr>
        <p:spPr>
          <a:xfrm>
            <a:off x="6723068" y="4123091"/>
            <a:ext cx="371100" cy="9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7" name="Google Shape;2867;p16"/>
          <p:cNvCxnSpPr/>
          <p:nvPr/>
        </p:nvCxnSpPr>
        <p:spPr>
          <a:xfrm>
            <a:off x="6723068" y="4123091"/>
            <a:ext cx="371100" cy="452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8" name="Google Shape;2868;p16"/>
          <p:cNvCxnSpPr/>
          <p:nvPr/>
        </p:nvCxnSpPr>
        <p:spPr>
          <a:xfrm flipH="1" rot="10800000">
            <a:off x="6723019" y="3556543"/>
            <a:ext cx="371100" cy="1031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9" name="Google Shape;2869;p16"/>
          <p:cNvCxnSpPr/>
          <p:nvPr/>
        </p:nvCxnSpPr>
        <p:spPr>
          <a:xfrm flipH="1" rot="10800000">
            <a:off x="6723068" y="3853485"/>
            <a:ext cx="371100" cy="72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0" name="Google Shape;2870;p16"/>
          <p:cNvCxnSpPr/>
          <p:nvPr/>
        </p:nvCxnSpPr>
        <p:spPr>
          <a:xfrm flipH="1" rot="10800000">
            <a:off x="6723068" y="4132785"/>
            <a:ext cx="371100" cy="442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1" name="Google Shape;2871;p16"/>
          <p:cNvCxnSpPr/>
          <p:nvPr/>
        </p:nvCxnSpPr>
        <p:spPr>
          <a:xfrm>
            <a:off x="6723068" y="4575285"/>
            <a:ext cx="371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2" name="Google Shape;2872;p16"/>
          <p:cNvCxnSpPr/>
          <p:nvPr/>
        </p:nvCxnSpPr>
        <p:spPr>
          <a:xfrm flipH="1">
            <a:off x="6575136" y="4287397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873" name="Google Shape;2873;p16"/>
          <p:cNvCxnSpPr/>
          <p:nvPr/>
        </p:nvCxnSpPr>
        <p:spPr>
          <a:xfrm flipH="1">
            <a:off x="7239514" y="4287392"/>
            <a:ext cx="2700" cy="164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874" name="Google Shape;2874;p16"/>
          <p:cNvSpPr txBox="1"/>
          <p:nvPr/>
        </p:nvSpPr>
        <p:spPr>
          <a:xfrm>
            <a:off x="7053818" y="3466370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75" name="Google Shape;2875;p16"/>
          <p:cNvSpPr txBox="1"/>
          <p:nvPr/>
        </p:nvSpPr>
        <p:spPr>
          <a:xfrm>
            <a:off x="7053818" y="3760465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76" name="Google Shape;2876;p16"/>
          <p:cNvSpPr txBox="1"/>
          <p:nvPr/>
        </p:nvSpPr>
        <p:spPr>
          <a:xfrm>
            <a:off x="7053818" y="4037003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77" name="Google Shape;2877;p16"/>
          <p:cNvSpPr txBox="1"/>
          <p:nvPr/>
        </p:nvSpPr>
        <p:spPr>
          <a:xfrm>
            <a:off x="7053818" y="4489503"/>
            <a:ext cx="37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78" name="Google Shape;2878;p16"/>
          <p:cNvSpPr/>
          <p:nvPr/>
        </p:nvSpPr>
        <p:spPr>
          <a:xfrm>
            <a:off x="4823875" y="3206875"/>
            <a:ext cx="2840400" cy="166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9" name="Google Shape;2879;p16"/>
          <p:cNvSpPr/>
          <p:nvPr/>
        </p:nvSpPr>
        <p:spPr>
          <a:xfrm>
            <a:off x="6157775" y="2274263"/>
            <a:ext cx="175200" cy="16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0" name="Google Shape;2880;p16"/>
          <p:cNvSpPr/>
          <p:nvPr/>
        </p:nvSpPr>
        <p:spPr>
          <a:xfrm>
            <a:off x="6157775" y="2502863"/>
            <a:ext cx="175200" cy="16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Google Shape;2881;p16"/>
          <p:cNvSpPr/>
          <p:nvPr/>
        </p:nvSpPr>
        <p:spPr>
          <a:xfrm>
            <a:off x="6157775" y="2731463"/>
            <a:ext cx="175200" cy="164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2" name="Google Shape;2882;p16"/>
          <p:cNvCxnSpPr>
            <a:stCxn id="2623" idx="3"/>
            <a:endCxn id="2791" idx="1"/>
          </p:cNvCxnSpPr>
          <p:nvPr/>
        </p:nvCxnSpPr>
        <p:spPr>
          <a:xfrm flipH="1" rot="10800000">
            <a:off x="3494017" y="1112123"/>
            <a:ext cx="1330800" cy="144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83" name="Google Shape;2883;p16"/>
          <p:cNvCxnSpPr>
            <a:stCxn id="2623" idx="3"/>
            <a:endCxn id="2878" idx="1"/>
          </p:cNvCxnSpPr>
          <p:nvPr/>
        </p:nvCxnSpPr>
        <p:spPr>
          <a:xfrm>
            <a:off x="3494017" y="2556323"/>
            <a:ext cx="1329900" cy="1484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84" name="Google Shape;2884;p16"/>
          <p:cNvSpPr txBox="1"/>
          <p:nvPr/>
        </p:nvSpPr>
        <p:spPr>
          <a:xfrm>
            <a:off x="2693625" y="576600"/>
            <a:ext cx="17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Dog’s Q-Network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85" name="Google Shape;2885;p16"/>
          <p:cNvSpPr txBox="1"/>
          <p:nvPr/>
        </p:nvSpPr>
        <p:spPr>
          <a:xfrm>
            <a:off x="2693625" y="3969163"/>
            <a:ext cx="17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Person’s Q-Network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86" name="Google Shape;2886;p16"/>
          <p:cNvSpPr txBox="1"/>
          <p:nvPr/>
        </p:nvSpPr>
        <p:spPr>
          <a:xfrm>
            <a:off x="268550" y="228275"/>
            <a:ext cx="38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" sz="18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Un réseau par classe</a:t>
            </a:r>
            <a:endParaRPr b="1" i="0" sz="18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87" name="Google Shape;2887;p16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16/26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7"/>
          <p:cNvSpPr txBox="1"/>
          <p:nvPr>
            <p:ph type="title"/>
          </p:nvPr>
        </p:nvSpPr>
        <p:spPr>
          <a:xfrm>
            <a:off x="784250" y="1141377"/>
            <a:ext cx="6686700" cy="19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ignika"/>
              <a:buChar char="●"/>
            </a:pPr>
            <a:r>
              <a:rPr b="0" lang="fr" sz="19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Utilisation de la méthode de Replay-Memory (sample de l’historique, duplication périodique du q-network).</a:t>
            </a:r>
            <a:endParaRPr b="0" sz="1900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ignika"/>
              <a:buChar char="●"/>
            </a:pPr>
            <a:r>
              <a:rPr b="0" lang="fr" sz="19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Agent expert pour optimiser l’exploration lors de l’apprentissage.</a:t>
            </a:r>
            <a:endParaRPr b="0" sz="1900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Signika"/>
              <a:buChar char="●"/>
            </a:pPr>
            <a:r>
              <a:rPr b="0" lang="fr" sz="1900">
                <a:solidFill>
                  <a:srgbClr val="000000"/>
                </a:solidFill>
                <a:latin typeface="Signika"/>
                <a:ea typeface="Signika"/>
                <a:cs typeface="Signika"/>
                <a:sym typeface="Signika"/>
              </a:rPr>
              <a:t>Hyper-paramètrage décisif dans l’efficacité du modèle.</a:t>
            </a:r>
            <a:endParaRPr b="0" sz="1900">
              <a:solidFill>
                <a:srgbClr val="000000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2893" name="Google Shape;2893;p17"/>
          <p:cNvSpPr txBox="1"/>
          <p:nvPr>
            <p:ph idx="2" type="title"/>
          </p:nvPr>
        </p:nvSpPr>
        <p:spPr>
          <a:xfrm>
            <a:off x="1951600" y="149150"/>
            <a:ext cx="56559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fr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Caractéristiques de l’apprentissage</a:t>
            </a:r>
            <a:endParaRPr b="1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894" name="Google Shape;2894;p17"/>
          <p:cNvSpPr txBox="1"/>
          <p:nvPr/>
        </p:nvSpPr>
        <p:spPr>
          <a:xfrm>
            <a:off x="8439000" y="505215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17/26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18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Google Shape;2900;p18"/>
          <p:cNvSpPr txBox="1"/>
          <p:nvPr>
            <p:ph idx="2" type="title"/>
          </p:nvPr>
        </p:nvSpPr>
        <p:spPr>
          <a:xfrm>
            <a:off x="4118550" y="1208200"/>
            <a:ext cx="949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fr"/>
              <a:t>05.</a:t>
            </a:r>
            <a:endParaRPr/>
          </a:p>
        </p:txBody>
      </p:sp>
      <p:sp>
        <p:nvSpPr>
          <p:cNvPr id="2901" name="Google Shape;2901;p18"/>
          <p:cNvSpPr txBox="1"/>
          <p:nvPr>
            <p:ph type="title"/>
          </p:nvPr>
        </p:nvSpPr>
        <p:spPr>
          <a:xfrm>
            <a:off x="2549400" y="2448000"/>
            <a:ext cx="4045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Résultats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02" name="Google Shape;2902;p18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18/26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19"/>
          <p:cNvSpPr txBox="1"/>
          <p:nvPr>
            <p:ph type="title"/>
          </p:nvPr>
        </p:nvSpPr>
        <p:spPr>
          <a:xfrm>
            <a:off x="216000" y="180000"/>
            <a:ext cx="33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Exemples d'exécution</a:t>
            </a:r>
            <a:endParaRPr/>
          </a:p>
        </p:txBody>
      </p:sp>
      <p:pic>
        <p:nvPicPr>
          <p:cNvPr id="2908" name="Google Shape;29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5025" y="829425"/>
            <a:ext cx="3595826" cy="21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9" name="Google Shape;29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800" y="829425"/>
            <a:ext cx="3557700" cy="217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0" name="Google Shape;291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800" y="3080100"/>
            <a:ext cx="3557700" cy="20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5025" y="3080100"/>
            <a:ext cx="3595826" cy="20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19"/>
          <p:cNvSpPr txBox="1"/>
          <p:nvPr/>
        </p:nvSpPr>
        <p:spPr>
          <a:xfrm>
            <a:off x="84883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19/26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"/>
          <p:cNvSpPr/>
          <p:nvPr/>
        </p:nvSpPr>
        <p:spPr>
          <a:xfrm>
            <a:off x="4986800" y="2660725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459999" dist="47625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2"/>
          <p:cNvSpPr/>
          <p:nvPr/>
        </p:nvSpPr>
        <p:spPr>
          <a:xfrm>
            <a:off x="4986800" y="3795450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459999" dist="47625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2"/>
          <p:cNvSpPr/>
          <p:nvPr/>
        </p:nvSpPr>
        <p:spPr>
          <a:xfrm>
            <a:off x="4986800" y="1526000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459999" dist="47625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2"/>
          <p:cNvSpPr/>
          <p:nvPr/>
        </p:nvSpPr>
        <p:spPr>
          <a:xfrm>
            <a:off x="834300" y="2660725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459999" dist="47625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2"/>
          <p:cNvSpPr/>
          <p:nvPr/>
        </p:nvSpPr>
        <p:spPr>
          <a:xfrm>
            <a:off x="834300" y="3795450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459999" dist="47625">
              <a:srgbClr val="000000">
                <a:alpha val="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2"/>
          <p:cNvSpPr/>
          <p:nvPr/>
        </p:nvSpPr>
        <p:spPr>
          <a:xfrm>
            <a:off x="834300" y="1526000"/>
            <a:ext cx="675300" cy="675300"/>
          </a:xfrm>
          <a:prstGeom prst="ellipse">
            <a:avLst/>
          </a:prstGeom>
          <a:solidFill>
            <a:srgbClr val="0097A7"/>
          </a:solidFill>
          <a:ln>
            <a:noFill/>
          </a:ln>
          <a:effectLst>
            <a:outerShdw rotWithShape="0" algn="bl" dir="5520000" dist="47625">
              <a:srgbClr val="000000">
                <a:alpha val="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  <a:effectLst>
            <a:outerShdw rotWithShape="0" algn="bl" dir="1800000" dist="476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fr" sz="2800">
                <a:latin typeface="Rubik Light"/>
                <a:ea typeface="Rubik Light"/>
                <a:cs typeface="Rubik Light"/>
                <a:sym typeface="Rubik Light"/>
              </a:rPr>
              <a:t>PLAN DE LA PRÉSENTATION</a:t>
            </a:r>
            <a:endParaRPr b="0" sz="280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31" name="Google Shape;1831;p2"/>
          <p:cNvSpPr txBox="1"/>
          <p:nvPr>
            <p:ph idx="1" type="subTitle"/>
          </p:nvPr>
        </p:nvSpPr>
        <p:spPr>
          <a:xfrm>
            <a:off x="1842725" y="3662700"/>
            <a:ext cx="2635200" cy="428700"/>
          </a:xfrm>
          <a:prstGeom prst="rect">
            <a:avLst/>
          </a:prstGeom>
          <a:noFill/>
          <a:ln>
            <a:noFill/>
          </a:ln>
          <a:effectLst>
            <a:outerShdw rotWithShape="0" algn="bl" dir="3600000" dist="38100">
              <a:srgbClr val="000000">
                <a:alpha val="8627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 sz="1500">
                <a:latin typeface="Rubik"/>
                <a:ea typeface="Rubik"/>
                <a:cs typeface="Rubik"/>
                <a:sym typeface="Rubik"/>
              </a:rPr>
              <a:t>Concepts d’apprentissage par Renforcement</a:t>
            </a:r>
            <a:endParaRPr sz="15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32" name="Google Shape;1832;p2"/>
          <p:cNvSpPr txBox="1"/>
          <p:nvPr>
            <p:ph idx="2" type="subTitle"/>
          </p:nvPr>
        </p:nvSpPr>
        <p:spPr>
          <a:xfrm>
            <a:off x="1842725" y="4252525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" sz="1400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Modèle markovien, deep-q-learning.</a:t>
            </a:r>
            <a:endParaRPr sz="1400">
              <a:solidFill>
                <a:srgbClr val="43434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33" name="Google Shape;1833;p2"/>
          <p:cNvSpPr txBox="1"/>
          <p:nvPr>
            <p:ph idx="3" type="title"/>
          </p:nvPr>
        </p:nvSpPr>
        <p:spPr>
          <a:xfrm>
            <a:off x="913950" y="366270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03.</a:t>
            </a:r>
            <a:endParaRPr/>
          </a:p>
        </p:txBody>
      </p:sp>
      <p:sp>
        <p:nvSpPr>
          <p:cNvPr id="1834" name="Google Shape;1834;p2"/>
          <p:cNvSpPr txBox="1"/>
          <p:nvPr>
            <p:ph idx="4" type="subTitle"/>
          </p:nvPr>
        </p:nvSpPr>
        <p:spPr>
          <a:xfrm>
            <a:off x="5995200" y="3662700"/>
            <a:ext cx="2314500" cy="428700"/>
          </a:xfrm>
          <a:prstGeom prst="rect">
            <a:avLst/>
          </a:prstGeom>
          <a:noFill/>
          <a:ln>
            <a:noFill/>
          </a:ln>
          <a:effectLst>
            <a:outerShdw rotWithShape="0" algn="bl" dir="3600000" dist="38100">
              <a:srgbClr val="000000">
                <a:alpha val="8627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 sz="1800">
                <a:latin typeface="Rubik"/>
                <a:ea typeface="Rubik"/>
                <a:cs typeface="Rubik"/>
                <a:sym typeface="Rubik"/>
              </a:rPr>
              <a:t>Conclusion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35" name="Google Shape;1835;p2"/>
          <p:cNvSpPr txBox="1"/>
          <p:nvPr>
            <p:ph idx="6" type="title"/>
          </p:nvPr>
        </p:nvSpPr>
        <p:spPr>
          <a:xfrm>
            <a:off x="5066450" y="366270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06.</a:t>
            </a:r>
            <a:endParaRPr/>
          </a:p>
        </p:txBody>
      </p:sp>
      <p:sp>
        <p:nvSpPr>
          <p:cNvPr id="1836" name="Google Shape;1836;p2"/>
          <p:cNvSpPr txBox="1"/>
          <p:nvPr>
            <p:ph idx="7" type="subTitle"/>
          </p:nvPr>
        </p:nvSpPr>
        <p:spPr>
          <a:xfrm>
            <a:off x="1842725" y="2527976"/>
            <a:ext cx="2314500" cy="428700"/>
          </a:xfrm>
          <a:prstGeom prst="rect">
            <a:avLst/>
          </a:prstGeom>
          <a:noFill/>
          <a:ln>
            <a:noFill/>
          </a:ln>
          <a:effectLst>
            <a:outerShdw rotWithShape="0" algn="bl" dir="3600000" dist="38100">
              <a:srgbClr val="000000">
                <a:alpha val="8627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 sz="1800">
                <a:latin typeface="Rubik"/>
                <a:ea typeface="Rubik"/>
                <a:cs typeface="Rubik"/>
                <a:sym typeface="Rubik"/>
              </a:rPr>
              <a:t>Etat de l’art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37" name="Google Shape;1837;p2"/>
          <p:cNvSpPr txBox="1"/>
          <p:nvPr>
            <p:ph idx="8" type="subTitle"/>
          </p:nvPr>
        </p:nvSpPr>
        <p:spPr>
          <a:xfrm>
            <a:off x="1842725" y="2956675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" sz="1400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Description d’une approche de l’état de l’art.</a:t>
            </a:r>
            <a:endParaRPr sz="1400">
              <a:solidFill>
                <a:srgbClr val="43434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38" name="Google Shape;1838;p2"/>
          <p:cNvSpPr txBox="1"/>
          <p:nvPr>
            <p:ph idx="9" type="title"/>
          </p:nvPr>
        </p:nvSpPr>
        <p:spPr>
          <a:xfrm>
            <a:off x="913950" y="2527975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02.</a:t>
            </a:r>
            <a:endParaRPr/>
          </a:p>
        </p:txBody>
      </p:sp>
      <p:sp>
        <p:nvSpPr>
          <p:cNvPr id="1839" name="Google Shape;1839;p2"/>
          <p:cNvSpPr txBox="1"/>
          <p:nvPr>
            <p:ph idx="13" type="subTitle"/>
          </p:nvPr>
        </p:nvSpPr>
        <p:spPr>
          <a:xfrm>
            <a:off x="5995200" y="2527976"/>
            <a:ext cx="2314500" cy="428700"/>
          </a:xfrm>
          <a:prstGeom prst="rect">
            <a:avLst/>
          </a:prstGeom>
          <a:noFill/>
          <a:ln>
            <a:noFill/>
          </a:ln>
          <a:effectLst>
            <a:outerShdw rotWithShape="0" algn="bl" dir="3600000" dist="38100">
              <a:srgbClr val="000000">
                <a:alpha val="8627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 sz="1800">
                <a:latin typeface="Rubik"/>
                <a:ea typeface="Rubik"/>
                <a:cs typeface="Rubik"/>
                <a:sym typeface="Rubik"/>
              </a:rPr>
              <a:t>Résultats obtenus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40" name="Google Shape;1840;p2"/>
          <p:cNvSpPr txBox="1"/>
          <p:nvPr>
            <p:ph idx="14" type="subTitle"/>
          </p:nvPr>
        </p:nvSpPr>
        <p:spPr>
          <a:xfrm>
            <a:off x="5995200" y="2956675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" sz="1400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Résultats selon les classes, les hyper-paramètres et pendant l’évolution de l’apprentissage.</a:t>
            </a:r>
            <a:endParaRPr sz="1400">
              <a:solidFill>
                <a:srgbClr val="43434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41" name="Google Shape;1841;p2"/>
          <p:cNvSpPr txBox="1"/>
          <p:nvPr>
            <p:ph idx="15" type="title"/>
          </p:nvPr>
        </p:nvSpPr>
        <p:spPr>
          <a:xfrm>
            <a:off x="5066450" y="2527975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05.</a:t>
            </a:r>
            <a:endParaRPr/>
          </a:p>
        </p:txBody>
      </p:sp>
      <p:sp>
        <p:nvSpPr>
          <p:cNvPr id="1842" name="Google Shape;1842;p2"/>
          <p:cNvSpPr txBox="1"/>
          <p:nvPr>
            <p:ph idx="16" type="subTitle"/>
          </p:nvPr>
        </p:nvSpPr>
        <p:spPr>
          <a:xfrm>
            <a:off x="1842725" y="1393250"/>
            <a:ext cx="2314500" cy="428700"/>
          </a:xfrm>
          <a:prstGeom prst="rect">
            <a:avLst/>
          </a:prstGeom>
          <a:noFill/>
          <a:ln>
            <a:noFill/>
          </a:ln>
          <a:effectLst>
            <a:outerShdw rotWithShape="0" algn="bl" dir="3600000" dist="38100">
              <a:srgbClr val="000000">
                <a:alpha val="8627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 sz="1800">
                <a:latin typeface="Rubik"/>
                <a:ea typeface="Rubik"/>
                <a:cs typeface="Rubik"/>
                <a:sym typeface="Rubik"/>
              </a:rPr>
              <a:t>Contexte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43" name="Google Shape;1843;p2"/>
          <p:cNvSpPr txBox="1"/>
          <p:nvPr>
            <p:ph idx="18" type="title"/>
          </p:nvPr>
        </p:nvSpPr>
        <p:spPr>
          <a:xfrm>
            <a:off x="913950" y="139325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01.</a:t>
            </a:r>
            <a:endParaRPr/>
          </a:p>
        </p:txBody>
      </p:sp>
      <p:sp>
        <p:nvSpPr>
          <p:cNvPr id="1844" name="Google Shape;1844;p2"/>
          <p:cNvSpPr txBox="1"/>
          <p:nvPr>
            <p:ph idx="19" type="subTitle"/>
          </p:nvPr>
        </p:nvSpPr>
        <p:spPr>
          <a:xfrm>
            <a:off x="5995200" y="1393250"/>
            <a:ext cx="2428800" cy="428700"/>
          </a:xfrm>
          <a:prstGeom prst="rect">
            <a:avLst/>
          </a:prstGeom>
          <a:noFill/>
          <a:ln>
            <a:noFill/>
          </a:ln>
          <a:effectLst>
            <a:outerShdw rotWithShape="0" algn="bl" dir="3600000" dist="38100">
              <a:srgbClr val="000000">
                <a:alpha val="8627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 sz="1800">
                <a:latin typeface="Rubik"/>
                <a:ea typeface="Rubik"/>
                <a:cs typeface="Rubik"/>
                <a:sym typeface="Rubik"/>
              </a:rPr>
              <a:t>Approche de l’article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45" name="Google Shape;1845;p2"/>
          <p:cNvSpPr txBox="1"/>
          <p:nvPr>
            <p:ph idx="20" type="subTitle"/>
          </p:nvPr>
        </p:nvSpPr>
        <p:spPr>
          <a:xfrm>
            <a:off x="5995200" y="1821951"/>
            <a:ext cx="2314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" sz="1400">
                <a:solidFill>
                  <a:srgbClr val="434343"/>
                </a:solidFill>
                <a:latin typeface="Signika"/>
                <a:ea typeface="Signika"/>
                <a:cs typeface="Signika"/>
                <a:sym typeface="Signika"/>
              </a:rPr>
              <a:t>Présentation de la modélisation décrite dans le papier.</a:t>
            </a:r>
            <a:endParaRPr sz="1400">
              <a:solidFill>
                <a:srgbClr val="434343"/>
              </a:solidFill>
              <a:latin typeface="Signika"/>
              <a:ea typeface="Signika"/>
              <a:cs typeface="Signika"/>
              <a:sym typeface="Signika"/>
            </a:endParaRPr>
          </a:p>
        </p:txBody>
      </p:sp>
      <p:sp>
        <p:nvSpPr>
          <p:cNvPr id="1846" name="Google Shape;1846;p2"/>
          <p:cNvSpPr txBox="1"/>
          <p:nvPr>
            <p:ph idx="21" type="title"/>
          </p:nvPr>
        </p:nvSpPr>
        <p:spPr>
          <a:xfrm>
            <a:off x="5066450" y="1393250"/>
            <a:ext cx="5160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04.</a:t>
            </a:r>
            <a:endParaRPr/>
          </a:p>
        </p:txBody>
      </p:sp>
      <p:sp>
        <p:nvSpPr>
          <p:cNvPr id="1847" name="Google Shape;1847;p2"/>
          <p:cNvSpPr txBox="1"/>
          <p:nvPr/>
        </p:nvSpPr>
        <p:spPr>
          <a:xfrm>
            <a:off x="84256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6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p20"/>
          <p:cNvSpPr txBox="1"/>
          <p:nvPr/>
        </p:nvSpPr>
        <p:spPr>
          <a:xfrm>
            <a:off x="197975" y="122675"/>
            <a:ext cx="784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fr" sz="25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Apparition de cas problématiques</a:t>
            </a:r>
            <a:endParaRPr b="1" i="0" sz="25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18" name="Google Shape;2918;p20"/>
          <p:cNvSpPr txBox="1"/>
          <p:nvPr/>
        </p:nvSpPr>
        <p:spPr>
          <a:xfrm>
            <a:off x="980300" y="898925"/>
            <a:ext cx="5832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Cairo"/>
              <a:buChar char="●"/>
            </a:pPr>
            <a:r>
              <a:rPr b="0" i="0" lang="fr" sz="19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Apprentissage d’un comportement imprévu.</a:t>
            </a:r>
            <a:endParaRPr b="0" i="0" sz="19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919" name="Google Shape;29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50" y="1540475"/>
            <a:ext cx="4147751" cy="32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528325"/>
            <a:ext cx="4267200" cy="32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1" name="Google Shape;2921;p20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20/26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21"/>
          <p:cNvSpPr txBox="1"/>
          <p:nvPr>
            <p:ph type="title"/>
          </p:nvPr>
        </p:nvSpPr>
        <p:spPr>
          <a:xfrm>
            <a:off x="258675" y="230850"/>
            <a:ext cx="804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Evolution lors de l’apprentissage sur le training set</a:t>
            </a:r>
            <a:endParaRPr/>
          </a:p>
        </p:txBody>
      </p:sp>
      <p:pic>
        <p:nvPicPr>
          <p:cNvPr id="2927" name="Google Shape;292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75" y="1293350"/>
            <a:ext cx="4415475" cy="331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8" name="Google Shape;292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4450" y="1293350"/>
            <a:ext cx="4459426" cy="33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9" name="Google Shape;2929;p21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21/26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22"/>
          <p:cNvSpPr txBox="1"/>
          <p:nvPr>
            <p:ph type="title"/>
          </p:nvPr>
        </p:nvSpPr>
        <p:spPr>
          <a:xfrm>
            <a:off x="116650" y="-12750"/>
            <a:ext cx="696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Résultats par classe sur le test set</a:t>
            </a:r>
            <a:endParaRPr/>
          </a:p>
        </p:txBody>
      </p:sp>
      <p:sp>
        <p:nvSpPr>
          <p:cNvPr id="2935" name="Google Shape;2935;p22"/>
          <p:cNvSpPr/>
          <p:nvPr/>
        </p:nvSpPr>
        <p:spPr>
          <a:xfrm>
            <a:off x="6006950" y="1697800"/>
            <a:ext cx="258600" cy="2328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22"/>
          <p:cNvSpPr txBox="1"/>
          <p:nvPr/>
        </p:nvSpPr>
        <p:spPr>
          <a:xfrm>
            <a:off x="6343050" y="1614100"/>
            <a:ext cx="19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Résultats des auteurs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37" name="Google Shape;2937;p22"/>
          <p:cNvSpPr/>
          <p:nvPr/>
        </p:nvSpPr>
        <p:spPr>
          <a:xfrm>
            <a:off x="6006950" y="2231200"/>
            <a:ext cx="258600" cy="232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p22"/>
          <p:cNvSpPr txBox="1"/>
          <p:nvPr/>
        </p:nvSpPr>
        <p:spPr>
          <a:xfrm>
            <a:off x="6343050" y="2147500"/>
            <a:ext cx="26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Résultats de l’implémentation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939" name="Google Shape;29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025" y="611650"/>
            <a:ext cx="5084273" cy="4332348"/>
          </a:xfrm>
          <a:prstGeom prst="rect">
            <a:avLst/>
          </a:prstGeom>
          <a:noFill/>
          <a:ln>
            <a:noFill/>
          </a:ln>
        </p:spPr>
      </p:pic>
      <p:sp>
        <p:nvSpPr>
          <p:cNvPr id="2940" name="Google Shape;2940;p22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22/26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41" name="Google Shape;2941;p22"/>
          <p:cNvSpPr txBox="1"/>
          <p:nvPr/>
        </p:nvSpPr>
        <p:spPr>
          <a:xfrm>
            <a:off x="5825950" y="2764600"/>
            <a:ext cx="2525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iro"/>
              <a:buChar char="-"/>
            </a:pPr>
            <a:r>
              <a:rPr b="0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Différence de résultats explicable par le réseau d’extraction de caractéristiques qui n’est pas précisé dans l’article. </a:t>
            </a:r>
            <a:endParaRPr b="0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23"/>
          <p:cNvSpPr txBox="1"/>
          <p:nvPr>
            <p:ph type="title"/>
          </p:nvPr>
        </p:nvSpPr>
        <p:spPr>
          <a:xfrm>
            <a:off x="112250" y="43800"/>
            <a:ext cx="467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Résultats par hyper-paramètre</a:t>
            </a:r>
            <a:endParaRPr/>
          </a:p>
        </p:txBody>
      </p:sp>
      <p:graphicFrame>
        <p:nvGraphicFramePr>
          <p:cNvPr id="2947" name="Google Shape;2947;p23"/>
          <p:cNvGraphicFramePr/>
          <p:nvPr/>
        </p:nvGraphicFramePr>
        <p:xfrm>
          <a:off x="364500" y="102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{DB487146-B090-4CC9-9665-8F0D3CC71EFC}</a:tableStyleId>
              </a:tblPr>
              <a:tblGrid>
                <a:gridCol w="954150"/>
                <a:gridCol w="954150"/>
                <a:gridCol w="954150"/>
                <a:gridCol w="756075"/>
              </a:tblGrid>
              <a:tr h="51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10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0.1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52.67</a:t>
                      </a:r>
                      <a:endParaRPr sz="1600" u="none" cap="none" strike="noStrike"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rgbClr val="CC0000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55.44</a:t>
                      </a:r>
                      <a:endParaRPr sz="1600" u="none" cap="none" strike="noStrike">
                        <a:solidFill>
                          <a:srgbClr val="CC0000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34.90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0.5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18.28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19.67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18.31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0.8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21.77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21.04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19.13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2948" name="Google Shape;2948;p23"/>
          <p:cNvCxnSpPr/>
          <p:nvPr/>
        </p:nvCxnSpPr>
        <p:spPr>
          <a:xfrm rot="10800000">
            <a:off x="354200" y="1037875"/>
            <a:ext cx="955500" cy="51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49" name="Google Shape;2949;p23"/>
          <p:cNvSpPr txBox="1"/>
          <p:nvPr/>
        </p:nvSpPr>
        <p:spPr>
          <a:xfrm>
            <a:off x="1046225" y="9200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" sz="20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η</a:t>
            </a:r>
            <a:endParaRPr b="0" i="0" sz="20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50" name="Google Shape;2950;p23"/>
          <p:cNvSpPr txBox="1"/>
          <p:nvPr/>
        </p:nvSpPr>
        <p:spPr>
          <a:xfrm>
            <a:off x="438650" y="11155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" sz="20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α</a:t>
            </a:r>
            <a:endParaRPr b="0" i="0" sz="20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aphicFrame>
        <p:nvGraphicFramePr>
          <p:cNvPr id="2951" name="Google Shape;2951;p23"/>
          <p:cNvGraphicFramePr/>
          <p:nvPr/>
        </p:nvGraphicFramePr>
        <p:xfrm>
          <a:off x="4784100" y="102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{DB487146-B090-4CC9-9665-8F0D3CC71EFC}</a:tableStyleId>
              </a:tblPr>
              <a:tblGrid>
                <a:gridCol w="954150"/>
                <a:gridCol w="954150"/>
                <a:gridCol w="954150"/>
                <a:gridCol w="756075"/>
              </a:tblGrid>
              <a:tr h="51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10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0.1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52.57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53.23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52.29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0.5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15.15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14.80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11.60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0.8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15.91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18.14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16.65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2952" name="Google Shape;2952;p23"/>
          <p:cNvCxnSpPr/>
          <p:nvPr/>
        </p:nvCxnSpPr>
        <p:spPr>
          <a:xfrm rot="10800000">
            <a:off x="4773800" y="1037875"/>
            <a:ext cx="955500" cy="51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3" name="Google Shape;2953;p23"/>
          <p:cNvSpPr txBox="1"/>
          <p:nvPr/>
        </p:nvSpPr>
        <p:spPr>
          <a:xfrm>
            <a:off x="5465825" y="9200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" sz="20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η</a:t>
            </a:r>
            <a:endParaRPr b="0" i="0" sz="20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54" name="Google Shape;2954;p23"/>
          <p:cNvSpPr txBox="1"/>
          <p:nvPr/>
        </p:nvSpPr>
        <p:spPr>
          <a:xfrm>
            <a:off x="4858250" y="11155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" sz="20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α</a:t>
            </a:r>
            <a:endParaRPr b="0" i="0" sz="20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aphicFrame>
        <p:nvGraphicFramePr>
          <p:cNvPr id="2955" name="Google Shape;2955;p23"/>
          <p:cNvGraphicFramePr/>
          <p:nvPr/>
        </p:nvGraphicFramePr>
        <p:xfrm>
          <a:off x="2421900" y="308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{DB487146-B090-4CC9-9665-8F0D3CC71EFC}</a:tableStyleId>
              </a:tblPr>
              <a:tblGrid>
                <a:gridCol w="954150"/>
                <a:gridCol w="954150"/>
                <a:gridCol w="954150"/>
                <a:gridCol w="756075"/>
              </a:tblGrid>
              <a:tr h="517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2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5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10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0.1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52.08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52.53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53.01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0.5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10.65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8.45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9.24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1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0.8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10.15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9.57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8.31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cxnSp>
        <p:nvCxnSpPr>
          <p:cNvPr id="2956" name="Google Shape;2956;p23"/>
          <p:cNvCxnSpPr/>
          <p:nvPr/>
        </p:nvCxnSpPr>
        <p:spPr>
          <a:xfrm rot="10800000">
            <a:off x="2411600" y="3095275"/>
            <a:ext cx="955500" cy="519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57" name="Google Shape;2957;p23"/>
          <p:cNvSpPr txBox="1"/>
          <p:nvPr/>
        </p:nvSpPr>
        <p:spPr>
          <a:xfrm>
            <a:off x="3103625" y="29774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" sz="20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η</a:t>
            </a:r>
            <a:endParaRPr b="0" i="0" sz="20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58" name="Google Shape;2958;p23"/>
          <p:cNvSpPr txBox="1"/>
          <p:nvPr/>
        </p:nvSpPr>
        <p:spPr>
          <a:xfrm>
            <a:off x="2496050" y="3172975"/>
            <a:ext cx="3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fr" sz="20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α</a:t>
            </a:r>
            <a:endParaRPr b="0" i="0" sz="20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59" name="Google Shape;2959;p23"/>
          <p:cNvSpPr txBox="1"/>
          <p:nvPr/>
        </p:nvSpPr>
        <p:spPr>
          <a:xfrm>
            <a:off x="1805725" y="775050"/>
            <a:ext cx="474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60" name="Google Shape;2960;p23"/>
          <p:cNvSpPr txBox="1"/>
          <p:nvPr/>
        </p:nvSpPr>
        <p:spPr>
          <a:xfrm>
            <a:off x="2068950" y="682925"/>
            <a:ext cx="11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 = 0.1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61" name="Google Shape;2961;p23"/>
          <p:cNvSpPr txBox="1"/>
          <p:nvPr/>
        </p:nvSpPr>
        <p:spPr>
          <a:xfrm>
            <a:off x="6488550" y="682925"/>
            <a:ext cx="11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 = 0.4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62" name="Google Shape;2962;p23"/>
          <p:cNvSpPr txBox="1"/>
          <p:nvPr/>
        </p:nvSpPr>
        <p:spPr>
          <a:xfrm>
            <a:off x="1230750" y="3883325"/>
            <a:ext cx="11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 = 0.9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63" name="Google Shape;2963;p23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23/26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descr="\tau" id="2964" name="Google Shape;2964;p23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225" y="3913802"/>
            <a:ext cx="263474" cy="339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au" id="2965" name="Google Shape;2965;p23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425" y="713402"/>
            <a:ext cx="263474" cy="339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au" id="2966" name="Google Shape;2966;p23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0225" y="713402"/>
            <a:ext cx="263474" cy="339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p24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0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24"/>
          <p:cNvSpPr txBox="1"/>
          <p:nvPr>
            <p:ph idx="2" type="title"/>
          </p:nvPr>
        </p:nvSpPr>
        <p:spPr>
          <a:xfrm>
            <a:off x="4080950" y="1208200"/>
            <a:ext cx="10014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fr"/>
              <a:t>06.</a:t>
            </a:r>
            <a:endParaRPr/>
          </a:p>
        </p:txBody>
      </p:sp>
      <p:sp>
        <p:nvSpPr>
          <p:cNvPr id="2973" name="Google Shape;2973;p24"/>
          <p:cNvSpPr txBox="1"/>
          <p:nvPr>
            <p:ph type="title"/>
          </p:nvPr>
        </p:nvSpPr>
        <p:spPr>
          <a:xfrm>
            <a:off x="2549400" y="2448000"/>
            <a:ext cx="4045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Conclusion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974" name="Google Shape;2974;p24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24/26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25"/>
          <p:cNvSpPr txBox="1"/>
          <p:nvPr>
            <p:ph type="title"/>
          </p:nvPr>
        </p:nvSpPr>
        <p:spPr>
          <a:xfrm>
            <a:off x="216000" y="18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Améliorations possibles</a:t>
            </a:r>
            <a:endParaRPr/>
          </a:p>
        </p:txBody>
      </p:sp>
      <p:sp>
        <p:nvSpPr>
          <p:cNvPr id="2980" name="Google Shape;2980;p25"/>
          <p:cNvSpPr/>
          <p:nvPr/>
        </p:nvSpPr>
        <p:spPr>
          <a:xfrm>
            <a:off x="1730850" y="1604775"/>
            <a:ext cx="5682300" cy="290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p25"/>
          <p:cNvSpPr txBox="1"/>
          <p:nvPr/>
        </p:nvSpPr>
        <p:spPr>
          <a:xfrm>
            <a:off x="2030850" y="1894725"/>
            <a:ext cx="5082300" cy="21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iro"/>
              <a:buChar char="●"/>
            </a:pPr>
            <a:r>
              <a:rPr b="0" i="0" lang="fr" sz="18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Implémentation d’une méthode de sélection du paramètre </a:t>
            </a:r>
            <a:r>
              <a:rPr b="1" i="0" lang="fr" sz="1850" u="none" cap="none" strike="noStrike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α</a:t>
            </a:r>
            <a:r>
              <a:rPr b="0" i="0" lang="fr" sz="18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 automatique pour l’agent .</a:t>
            </a:r>
            <a:endParaRPr b="0" i="0" sz="1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iro"/>
              <a:buChar char="●"/>
            </a:pPr>
            <a:r>
              <a:rPr b="0" i="0" lang="fr" sz="18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Test de différentes architectures de Q-Network et de réseaux d’extraction de caractéristiques.</a:t>
            </a:r>
            <a:endParaRPr b="0" i="0" sz="1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lt1"/>
              </a:buClr>
              <a:buSzPts val="1800"/>
              <a:buFont typeface="Cairo"/>
              <a:buChar char="●"/>
            </a:pPr>
            <a:r>
              <a:rPr b="0" i="0" lang="fr" sz="18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Ajouter des possibilités d’actions plus exhaustives permettant une convergence plus rapide.</a:t>
            </a:r>
            <a:endParaRPr b="0" i="0" sz="18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982" name="Google Shape;2982;p25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25/26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26"/>
          <p:cNvSpPr txBox="1"/>
          <p:nvPr>
            <p:ph type="title"/>
          </p:nvPr>
        </p:nvSpPr>
        <p:spPr>
          <a:xfrm>
            <a:off x="1059900" y="1636975"/>
            <a:ext cx="70242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" sz="6600"/>
              <a:t>Merci pour votre attention!</a:t>
            </a:r>
            <a:endParaRPr sz="6600"/>
          </a:p>
        </p:txBody>
      </p:sp>
      <p:sp>
        <p:nvSpPr>
          <p:cNvPr id="2988" name="Google Shape;2988;p26"/>
          <p:cNvSpPr txBox="1"/>
          <p:nvPr/>
        </p:nvSpPr>
        <p:spPr>
          <a:xfrm>
            <a:off x="8434600" y="4743300"/>
            <a:ext cx="7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26/26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2989" name="Google Shape;29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9900" y="3565925"/>
            <a:ext cx="1794426" cy="1794426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9900000" dist="257175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3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1000" fadeDir="5400012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3"/>
          <p:cNvSpPr txBox="1"/>
          <p:nvPr>
            <p:ph idx="2" type="title"/>
          </p:nvPr>
        </p:nvSpPr>
        <p:spPr>
          <a:xfrm>
            <a:off x="4163550" y="1208200"/>
            <a:ext cx="8169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fr"/>
              <a:t>01.</a:t>
            </a:r>
            <a:endParaRPr/>
          </a:p>
        </p:txBody>
      </p:sp>
      <p:sp>
        <p:nvSpPr>
          <p:cNvPr id="1854" name="Google Shape;1854;p3"/>
          <p:cNvSpPr txBox="1"/>
          <p:nvPr>
            <p:ph type="title"/>
          </p:nvPr>
        </p:nvSpPr>
        <p:spPr>
          <a:xfrm>
            <a:off x="2549400" y="2448000"/>
            <a:ext cx="4045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Contexte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55" name="Google Shape;1855;p3"/>
          <p:cNvSpPr txBox="1"/>
          <p:nvPr/>
        </p:nvSpPr>
        <p:spPr>
          <a:xfrm>
            <a:off x="84256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3/26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4"/>
          <p:cNvSpPr txBox="1"/>
          <p:nvPr>
            <p:ph type="title"/>
          </p:nvPr>
        </p:nvSpPr>
        <p:spPr>
          <a:xfrm>
            <a:off x="778425" y="211400"/>
            <a:ext cx="32244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Contexte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61" name="Google Shape;1861;p4"/>
          <p:cNvSpPr txBox="1"/>
          <p:nvPr>
            <p:ph idx="1" type="subTitle"/>
          </p:nvPr>
        </p:nvSpPr>
        <p:spPr>
          <a:xfrm>
            <a:off x="585750" y="2430350"/>
            <a:ext cx="3224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">
                <a:latin typeface="Signika"/>
                <a:ea typeface="Signika"/>
                <a:cs typeface="Signika"/>
                <a:sym typeface="Signika"/>
              </a:rPr>
              <a:t>Application dans une variété de domaines :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fr">
                <a:latin typeface="Signika"/>
                <a:ea typeface="Signika"/>
                <a:cs typeface="Signika"/>
                <a:sym typeface="Signika"/>
              </a:rPr>
              <a:t>Voitures autonomes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fr">
                <a:latin typeface="Signika"/>
                <a:ea typeface="Signika"/>
                <a:cs typeface="Signika"/>
                <a:sym typeface="Signika"/>
              </a:rPr>
              <a:t>Reconnaissance d’aliments.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fr">
                <a:latin typeface="Signika"/>
                <a:ea typeface="Signika"/>
                <a:cs typeface="Signika"/>
                <a:sym typeface="Signika"/>
              </a:rPr>
              <a:t>Interprétation de scènes.</a:t>
            </a:r>
            <a:endParaRPr>
              <a:latin typeface="Signika"/>
              <a:ea typeface="Signika"/>
              <a:cs typeface="Signika"/>
              <a:sym typeface="Signik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ignika"/>
              <a:buChar char="●"/>
            </a:pPr>
            <a:r>
              <a:rPr lang="fr">
                <a:latin typeface="Signika"/>
                <a:ea typeface="Signika"/>
                <a:cs typeface="Signika"/>
                <a:sym typeface="Signika"/>
              </a:rPr>
              <a:t>Analyse de comportements sociaux ( mouvement d’acheteurs dans des magasins par exemple ).</a:t>
            </a:r>
            <a:endParaRPr>
              <a:latin typeface="Signika"/>
              <a:ea typeface="Signika"/>
              <a:cs typeface="Signika"/>
              <a:sym typeface="Signika"/>
            </a:endParaRPr>
          </a:p>
        </p:txBody>
      </p:sp>
      <p:pic>
        <p:nvPicPr>
          <p:cNvPr id="1862" name="Google Shape;186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2825" y="1401150"/>
            <a:ext cx="45720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4"/>
          <p:cNvSpPr txBox="1"/>
          <p:nvPr/>
        </p:nvSpPr>
        <p:spPr>
          <a:xfrm>
            <a:off x="617650" y="1336025"/>
            <a:ext cx="267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Objectif : Localiser les boîtes englobantes d’objets dans une image</a:t>
            </a:r>
            <a:endParaRPr b="0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864" name="Google Shape;1864;p4"/>
          <p:cNvSpPr txBox="1"/>
          <p:nvPr/>
        </p:nvSpPr>
        <p:spPr>
          <a:xfrm>
            <a:off x="851280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4/26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1000" fadeDir="5400012" kx="0" rotWithShape="0" algn="bl" stA="6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5"/>
          <p:cNvSpPr txBox="1"/>
          <p:nvPr>
            <p:ph idx="2" type="title"/>
          </p:nvPr>
        </p:nvSpPr>
        <p:spPr>
          <a:xfrm>
            <a:off x="4095050" y="1208200"/>
            <a:ext cx="99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fr"/>
              <a:t>02.</a:t>
            </a:r>
            <a:endParaRPr/>
          </a:p>
        </p:txBody>
      </p:sp>
      <p:sp>
        <p:nvSpPr>
          <p:cNvPr id="1871" name="Google Shape;1871;p5"/>
          <p:cNvSpPr txBox="1"/>
          <p:nvPr>
            <p:ph type="title"/>
          </p:nvPr>
        </p:nvSpPr>
        <p:spPr>
          <a:xfrm>
            <a:off x="2549400" y="2448000"/>
            <a:ext cx="4045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Etat de l’art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872" name="Google Shape;1872;p5"/>
          <p:cNvSpPr txBox="1"/>
          <p:nvPr/>
        </p:nvSpPr>
        <p:spPr>
          <a:xfrm>
            <a:off x="84256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5/26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6"/>
          <p:cNvSpPr txBox="1"/>
          <p:nvPr>
            <p:ph type="title"/>
          </p:nvPr>
        </p:nvSpPr>
        <p:spPr>
          <a:xfrm>
            <a:off x="216000" y="180000"/>
            <a:ext cx="497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sz="2500"/>
              <a:t>Exemple d’une méthode existante : R-CNN</a:t>
            </a:r>
            <a:endParaRPr sz="2500"/>
          </a:p>
        </p:txBody>
      </p:sp>
      <p:pic>
        <p:nvPicPr>
          <p:cNvPr id="1878" name="Google Shape;187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787" y="849400"/>
            <a:ext cx="2537799" cy="1716750"/>
          </a:xfrm>
          <a:prstGeom prst="rect">
            <a:avLst/>
          </a:prstGeom>
          <a:noFill/>
          <a:ln>
            <a:noFill/>
          </a:ln>
          <a:effectLst>
            <a:outerShdw blurRad="785813" rotWithShape="0" algn="bl" dir="5460000" dist="476250">
              <a:srgbClr val="595959">
                <a:alpha val="49803"/>
              </a:srgbClr>
            </a:outerShdw>
          </a:effectLst>
        </p:spPr>
      </p:pic>
      <p:pic>
        <p:nvPicPr>
          <p:cNvPr id="1879" name="Google Shape;187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2562" y="849400"/>
            <a:ext cx="1454151" cy="1604550"/>
          </a:xfrm>
          <a:prstGeom prst="rect">
            <a:avLst/>
          </a:prstGeom>
          <a:noFill/>
          <a:ln>
            <a:noFill/>
          </a:ln>
          <a:effectLst>
            <a:outerShdw blurRad="785813" rotWithShape="0" algn="bl" dir="5460000" dist="476250">
              <a:srgbClr val="595959">
                <a:alpha val="49803"/>
              </a:srgbClr>
            </a:outerShdw>
          </a:effectLst>
        </p:spPr>
      </p:pic>
      <p:pic>
        <p:nvPicPr>
          <p:cNvPr id="1880" name="Google Shape;18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2062" y="849400"/>
            <a:ext cx="1454151" cy="1604550"/>
          </a:xfrm>
          <a:prstGeom prst="rect">
            <a:avLst/>
          </a:prstGeom>
          <a:noFill/>
          <a:ln>
            <a:noFill/>
          </a:ln>
          <a:effectLst>
            <a:outerShdw blurRad="785813" rotWithShape="0" algn="bl" dir="5460000" dist="476250">
              <a:srgbClr val="595959">
                <a:alpha val="49803"/>
              </a:srgbClr>
            </a:outerShdw>
          </a:effectLst>
        </p:spPr>
      </p:pic>
      <p:sp>
        <p:nvSpPr>
          <p:cNvPr id="1881" name="Google Shape;1881;p6"/>
          <p:cNvSpPr/>
          <p:nvPr/>
        </p:nvSpPr>
        <p:spPr>
          <a:xfrm>
            <a:off x="7604862" y="1096450"/>
            <a:ext cx="913200" cy="1148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2" name="Google Shape;188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008" y="3516225"/>
            <a:ext cx="829217" cy="10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6"/>
          <p:cNvSpPr/>
          <p:nvPr/>
        </p:nvSpPr>
        <p:spPr>
          <a:xfrm>
            <a:off x="4919992" y="3616085"/>
            <a:ext cx="800400" cy="727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p6"/>
          <p:cNvSpPr/>
          <p:nvPr/>
        </p:nvSpPr>
        <p:spPr>
          <a:xfrm>
            <a:off x="6758426" y="330230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6"/>
          <p:cNvSpPr/>
          <p:nvPr/>
        </p:nvSpPr>
        <p:spPr>
          <a:xfrm>
            <a:off x="6881337" y="302986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6"/>
          <p:cNvSpPr/>
          <p:nvPr/>
        </p:nvSpPr>
        <p:spPr>
          <a:xfrm>
            <a:off x="6775984" y="3313204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6"/>
          <p:cNvSpPr/>
          <p:nvPr/>
        </p:nvSpPr>
        <p:spPr>
          <a:xfrm>
            <a:off x="6925233" y="3062560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6"/>
          <p:cNvSpPr/>
          <p:nvPr/>
        </p:nvSpPr>
        <p:spPr>
          <a:xfrm>
            <a:off x="6948600" y="317153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6"/>
          <p:cNvSpPr/>
          <p:nvPr/>
        </p:nvSpPr>
        <p:spPr>
          <a:xfrm>
            <a:off x="6802322" y="324781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6"/>
          <p:cNvSpPr/>
          <p:nvPr/>
        </p:nvSpPr>
        <p:spPr>
          <a:xfrm>
            <a:off x="6811102" y="3106150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p6"/>
          <p:cNvSpPr/>
          <p:nvPr/>
        </p:nvSpPr>
        <p:spPr>
          <a:xfrm>
            <a:off x="6863778" y="3182433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6"/>
          <p:cNvSpPr/>
          <p:nvPr/>
        </p:nvSpPr>
        <p:spPr>
          <a:xfrm>
            <a:off x="6890116" y="323692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6"/>
          <p:cNvSpPr/>
          <p:nvPr/>
        </p:nvSpPr>
        <p:spPr>
          <a:xfrm>
            <a:off x="6937120" y="328363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p6"/>
          <p:cNvSpPr/>
          <p:nvPr/>
        </p:nvSpPr>
        <p:spPr>
          <a:xfrm>
            <a:off x="7039365" y="309525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6"/>
          <p:cNvSpPr/>
          <p:nvPr/>
        </p:nvSpPr>
        <p:spPr>
          <a:xfrm>
            <a:off x="7021806" y="325871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6"/>
          <p:cNvSpPr/>
          <p:nvPr/>
        </p:nvSpPr>
        <p:spPr>
          <a:xfrm>
            <a:off x="7048144" y="3160638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6"/>
          <p:cNvSpPr/>
          <p:nvPr/>
        </p:nvSpPr>
        <p:spPr>
          <a:xfrm>
            <a:off x="7030585" y="312794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6"/>
          <p:cNvSpPr/>
          <p:nvPr/>
        </p:nvSpPr>
        <p:spPr>
          <a:xfrm>
            <a:off x="6846219" y="304076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6"/>
          <p:cNvSpPr/>
          <p:nvPr/>
        </p:nvSpPr>
        <p:spPr>
          <a:xfrm>
            <a:off x="6898895" y="307345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p6"/>
          <p:cNvSpPr/>
          <p:nvPr/>
        </p:nvSpPr>
        <p:spPr>
          <a:xfrm>
            <a:off x="6907675" y="319333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6"/>
          <p:cNvSpPr/>
          <p:nvPr/>
        </p:nvSpPr>
        <p:spPr>
          <a:xfrm>
            <a:off x="6793543" y="3269614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2" name="Google Shape;1902;p6"/>
          <p:cNvSpPr/>
          <p:nvPr/>
        </p:nvSpPr>
        <p:spPr>
          <a:xfrm>
            <a:off x="6837440" y="3204228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6"/>
          <p:cNvSpPr/>
          <p:nvPr/>
        </p:nvSpPr>
        <p:spPr>
          <a:xfrm>
            <a:off x="6960351" y="301896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4" name="Google Shape;1904;p6"/>
          <p:cNvSpPr/>
          <p:nvPr/>
        </p:nvSpPr>
        <p:spPr>
          <a:xfrm>
            <a:off x="6969130" y="328051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6"/>
          <p:cNvSpPr/>
          <p:nvPr/>
        </p:nvSpPr>
        <p:spPr>
          <a:xfrm>
            <a:off x="7013027" y="305166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6"/>
          <p:cNvSpPr/>
          <p:nvPr/>
        </p:nvSpPr>
        <p:spPr>
          <a:xfrm>
            <a:off x="7004247" y="321512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6"/>
          <p:cNvSpPr/>
          <p:nvPr/>
        </p:nvSpPr>
        <p:spPr>
          <a:xfrm>
            <a:off x="6916454" y="300807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6"/>
          <p:cNvSpPr/>
          <p:nvPr/>
        </p:nvSpPr>
        <p:spPr>
          <a:xfrm>
            <a:off x="6986689" y="308435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6"/>
          <p:cNvSpPr/>
          <p:nvPr/>
        </p:nvSpPr>
        <p:spPr>
          <a:xfrm>
            <a:off x="6977909" y="329140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0" name="Google Shape;1910;p6"/>
          <p:cNvCxnSpPr/>
          <p:nvPr/>
        </p:nvCxnSpPr>
        <p:spPr>
          <a:xfrm flipH="1" rot="10800000">
            <a:off x="6644343" y="3023248"/>
            <a:ext cx="447900" cy="45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1" name="Google Shape;1911;p6"/>
          <p:cNvCxnSpPr>
            <a:stCxn id="1883" idx="3"/>
          </p:cNvCxnSpPr>
          <p:nvPr/>
        </p:nvCxnSpPr>
        <p:spPr>
          <a:xfrm flipH="1" rot="10800000">
            <a:off x="5720392" y="3439985"/>
            <a:ext cx="560700" cy="540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912" name="Google Shape;1912;p6"/>
          <p:cNvCxnSpPr>
            <a:stCxn id="1883" idx="3"/>
          </p:cNvCxnSpPr>
          <p:nvPr/>
        </p:nvCxnSpPr>
        <p:spPr>
          <a:xfrm>
            <a:off x="5720392" y="3979985"/>
            <a:ext cx="526500" cy="646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3" name="Google Shape;1913;p6"/>
          <p:cNvSpPr/>
          <p:nvPr/>
        </p:nvSpPr>
        <p:spPr>
          <a:xfrm>
            <a:off x="6806400" y="3773500"/>
            <a:ext cx="73800" cy="75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6"/>
          <p:cNvSpPr/>
          <p:nvPr/>
        </p:nvSpPr>
        <p:spPr>
          <a:xfrm>
            <a:off x="6806400" y="3925900"/>
            <a:ext cx="73800" cy="75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6"/>
          <p:cNvSpPr/>
          <p:nvPr/>
        </p:nvSpPr>
        <p:spPr>
          <a:xfrm>
            <a:off x="6806400" y="4078300"/>
            <a:ext cx="73800" cy="75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6"/>
          <p:cNvSpPr/>
          <p:nvPr/>
        </p:nvSpPr>
        <p:spPr>
          <a:xfrm>
            <a:off x="7309000" y="2980012"/>
            <a:ext cx="1111800" cy="31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6"/>
          <p:cNvSpPr/>
          <p:nvPr/>
        </p:nvSpPr>
        <p:spPr>
          <a:xfrm>
            <a:off x="7316275" y="4434368"/>
            <a:ext cx="1152000" cy="35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8" name="Google Shape;1918;p6"/>
          <p:cNvSpPr txBox="1"/>
          <p:nvPr/>
        </p:nvSpPr>
        <p:spPr>
          <a:xfrm>
            <a:off x="7393076" y="2962000"/>
            <a:ext cx="10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Person ? Non</a:t>
            </a:r>
            <a:endParaRPr b="0" i="0" sz="11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19" name="Google Shape;1919;p6"/>
          <p:cNvSpPr txBox="1"/>
          <p:nvPr/>
        </p:nvSpPr>
        <p:spPr>
          <a:xfrm>
            <a:off x="7489710" y="4432875"/>
            <a:ext cx="107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Dog ? Oui</a:t>
            </a:r>
            <a:endParaRPr b="0" i="0" sz="11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20" name="Google Shape;1920;p6"/>
          <p:cNvSpPr/>
          <p:nvPr/>
        </p:nvSpPr>
        <p:spPr>
          <a:xfrm>
            <a:off x="6503250" y="2916246"/>
            <a:ext cx="680100" cy="646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1" name="Google Shape;1921;p6"/>
          <p:cNvGrpSpPr/>
          <p:nvPr/>
        </p:nvGrpSpPr>
        <p:grpSpPr>
          <a:xfrm>
            <a:off x="2481816" y="2988148"/>
            <a:ext cx="1765922" cy="1596032"/>
            <a:chOff x="2854300" y="1168125"/>
            <a:chExt cx="2904000" cy="2668950"/>
          </a:xfrm>
        </p:grpSpPr>
        <p:sp>
          <p:nvSpPr>
            <p:cNvPr id="1922" name="Google Shape;1922;p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8" name="Google Shape;1948;p6"/>
          <p:cNvGrpSpPr/>
          <p:nvPr/>
        </p:nvGrpSpPr>
        <p:grpSpPr>
          <a:xfrm>
            <a:off x="2634216" y="3140548"/>
            <a:ext cx="1765922" cy="1596032"/>
            <a:chOff x="2854300" y="1168125"/>
            <a:chExt cx="2904000" cy="2668950"/>
          </a:xfrm>
        </p:grpSpPr>
        <p:sp>
          <p:nvSpPr>
            <p:cNvPr id="1949" name="Google Shape;1949;p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5" name="Google Shape;1975;p6"/>
          <p:cNvGrpSpPr/>
          <p:nvPr/>
        </p:nvGrpSpPr>
        <p:grpSpPr>
          <a:xfrm>
            <a:off x="2786616" y="3292948"/>
            <a:ext cx="1765922" cy="1596032"/>
            <a:chOff x="2854300" y="1168125"/>
            <a:chExt cx="2904000" cy="2668950"/>
          </a:xfrm>
        </p:grpSpPr>
        <p:sp>
          <p:nvSpPr>
            <p:cNvPr id="1976" name="Google Shape;1976;p6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6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6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6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6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6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6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6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6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6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6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6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6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6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6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6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6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6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6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6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6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6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6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6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6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6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2" name="Google Shape;2002;p6"/>
          <p:cNvSpPr/>
          <p:nvPr/>
        </p:nvSpPr>
        <p:spPr>
          <a:xfrm>
            <a:off x="6758426" y="467390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6"/>
          <p:cNvSpPr/>
          <p:nvPr/>
        </p:nvSpPr>
        <p:spPr>
          <a:xfrm>
            <a:off x="6881337" y="440146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6"/>
          <p:cNvSpPr/>
          <p:nvPr/>
        </p:nvSpPr>
        <p:spPr>
          <a:xfrm>
            <a:off x="6775984" y="4684804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6"/>
          <p:cNvSpPr/>
          <p:nvPr/>
        </p:nvSpPr>
        <p:spPr>
          <a:xfrm>
            <a:off x="6925233" y="4434160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6"/>
          <p:cNvSpPr/>
          <p:nvPr/>
        </p:nvSpPr>
        <p:spPr>
          <a:xfrm>
            <a:off x="6948600" y="454313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6"/>
          <p:cNvSpPr/>
          <p:nvPr/>
        </p:nvSpPr>
        <p:spPr>
          <a:xfrm>
            <a:off x="6802322" y="461941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6"/>
          <p:cNvSpPr/>
          <p:nvPr/>
        </p:nvSpPr>
        <p:spPr>
          <a:xfrm>
            <a:off x="6811102" y="4477750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6"/>
          <p:cNvSpPr/>
          <p:nvPr/>
        </p:nvSpPr>
        <p:spPr>
          <a:xfrm>
            <a:off x="6863778" y="4554033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6"/>
          <p:cNvSpPr/>
          <p:nvPr/>
        </p:nvSpPr>
        <p:spPr>
          <a:xfrm>
            <a:off x="6890116" y="460852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6"/>
          <p:cNvSpPr/>
          <p:nvPr/>
        </p:nvSpPr>
        <p:spPr>
          <a:xfrm>
            <a:off x="6937120" y="465523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6"/>
          <p:cNvSpPr/>
          <p:nvPr/>
        </p:nvSpPr>
        <p:spPr>
          <a:xfrm>
            <a:off x="7039365" y="446685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6"/>
          <p:cNvSpPr/>
          <p:nvPr/>
        </p:nvSpPr>
        <p:spPr>
          <a:xfrm>
            <a:off x="7021806" y="463031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6"/>
          <p:cNvSpPr/>
          <p:nvPr/>
        </p:nvSpPr>
        <p:spPr>
          <a:xfrm>
            <a:off x="7048144" y="4532238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6"/>
          <p:cNvSpPr/>
          <p:nvPr/>
        </p:nvSpPr>
        <p:spPr>
          <a:xfrm>
            <a:off x="7030585" y="449954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6"/>
          <p:cNvSpPr/>
          <p:nvPr/>
        </p:nvSpPr>
        <p:spPr>
          <a:xfrm>
            <a:off x="6846219" y="441236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6"/>
          <p:cNvSpPr/>
          <p:nvPr/>
        </p:nvSpPr>
        <p:spPr>
          <a:xfrm>
            <a:off x="6898895" y="4445057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6"/>
          <p:cNvSpPr/>
          <p:nvPr/>
        </p:nvSpPr>
        <p:spPr>
          <a:xfrm>
            <a:off x="6907675" y="456493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6"/>
          <p:cNvSpPr/>
          <p:nvPr/>
        </p:nvSpPr>
        <p:spPr>
          <a:xfrm>
            <a:off x="6793543" y="4641214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6"/>
          <p:cNvSpPr/>
          <p:nvPr/>
        </p:nvSpPr>
        <p:spPr>
          <a:xfrm>
            <a:off x="6837440" y="4575828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6"/>
          <p:cNvSpPr/>
          <p:nvPr/>
        </p:nvSpPr>
        <p:spPr>
          <a:xfrm>
            <a:off x="6960351" y="439056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6"/>
          <p:cNvSpPr/>
          <p:nvPr/>
        </p:nvSpPr>
        <p:spPr>
          <a:xfrm>
            <a:off x="6969130" y="4652111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6"/>
          <p:cNvSpPr/>
          <p:nvPr/>
        </p:nvSpPr>
        <p:spPr>
          <a:xfrm>
            <a:off x="7013027" y="442326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6"/>
          <p:cNvSpPr/>
          <p:nvPr/>
        </p:nvSpPr>
        <p:spPr>
          <a:xfrm>
            <a:off x="7004247" y="4586726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6"/>
          <p:cNvSpPr/>
          <p:nvPr/>
        </p:nvSpPr>
        <p:spPr>
          <a:xfrm>
            <a:off x="6916454" y="4379672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6"/>
          <p:cNvSpPr/>
          <p:nvPr/>
        </p:nvSpPr>
        <p:spPr>
          <a:xfrm>
            <a:off x="6986689" y="4455955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6"/>
          <p:cNvSpPr/>
          <p:nvPr/>
        </p:nvSpPr>
        <p:spPr>
          <a:xfrm>
            <a:off x="6977909" y="4663009"/>
            <a:ext cx="11700" cy="17400"/>
          </a:xfrm>
          <a:prstGeom prst="ellipse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8" name="Google Shape;2028;p6"/>
          <p:cNvCxnSpPr/>
          <p:nvPr/>
        </p:nvCxnSpPr>
        <p:spPr>
          <a:xfrm flipH="1" rot="10800000">
            <a:off x="6644343" y="4394848"/>
            <a:ext cx="447900" cy="459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9" name="Google Shape;2029;p6"/>
          <p:cNvSpPr/>
          <p:nvPr/>
        </p:nvSpPr>
        <p:spPr>
          <a:xfrm>
            <a:off x="6503250" y="4287846"/>
            <a:ext cx="680100" cy="646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0" name="Google Shape;2030;p6"/>
          <p:cNvCxnSpPr/>
          <p:nvPr/>
        </p:nvCxnSpPr>
        <p:spPr>
          <a:xfrm flipH="1" rot="10800000">
            <a:off x="1500525" y="4037000"/>
            <a:ext cx="730500" cy="3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1" name="Google Shape;2031;p6"/>
          <p:cNvSpPr txBox="1"/>
          <p:nvPr/>
        </p:nvSpPr>
        <p:spPr>
          <a:xfrm>
            <a:off x="5145025" y="2965663"/>
            <a:ext cx="119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SVM classe ‘Person’</a:t>
            </a:r>
            <a:endParaRPr b="1" i="0" sz="900" u="none" cap="none" strike="noStrike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032" name="Google Shape;2032;p6"/>
          <p:cNvSpPr txBox="1"/>
          <p:nvPr/>
        </p:nvSpPr>
        <p:spPr>
          <a:xfrm>
            <a:off x="5188498" y="4492925"/>
            <a:ext cx="104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rPr>
              <a:t>SVM classe ‘Dog’</a:t>
            </a:r>
            <a:endParaRPr b="1" i="0" sz="900" u="none" cap="none" strike="noStrike">
              <a:solidFill>
                <a:schemeClr val="lt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descr="Timeline background shape" id="2033" name="Google Shape;2033;p6"/>
          <p:cNvSpPr/>
          <p:nvPr/>
        </p:nvSpPr>
        <p:spPr>
          <a:xfrm>
            <a:off x="6419187" y="1631275"/>
            <a:ext cx="800400" cy="153000"/>
          </a:xfrm>
          <a:prstGeom prst="homePlate">
            <a:avLst>
              <a:gd fmla="val 50000" name="adj"/>
            </a:avLst>
          </a:prstGeom>
          <a:solidFill>
            <a:srgbClr val="FFFFFF">
              <a:alpha val="37647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6"/>
          <p:cNvSpPr txBox="1"/>
          <p:nvPr/>
        </p:nvSpPr>
        <p:spPr>
          <a:xfrm>
            <a:off x="3203813" y="1198425"/>
            <a:ext cx="133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Redimensionner</a:t>
            </a:r>
            <a:endParaRPr b="1" i="0" sz="12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035" name="Google Shape;2035;p6"/>
          <p:cNvSpPr txBox="1"/>
          <p:nvPr/>
        </p:nvSpPr>
        <p:spPr>
          <a:xfrm>
            <a:off x="6150838" y="1121475"/>
            <a:ext cx="133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" sz="11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Détection de régions</a:t>
            </a:r>
            <a:endParaRPr b="1" i="0" sz="11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036" name="Google Shape;2036;p6"/>
          <p:cNvSpPr txBox="1"/>
          <p:nvPr/>
        </p:nvSpPr>
        <p:spPr>
          <a:xfrm>
            <a:off x="1308275" y="3471100"/>
            <a:ext cx="119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" sz="11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Extraction de caractéristiques</a:t>
            </a:r>
            <a:endParaRPr b="1" i="0" sz="11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037" name="Google Shape;2037;p6"/>
          <p:cNvSpPr txBox="1"/>
          <p:nvPr/>
        </p:nvSpPr>
        <p:spPr>
          <a:xfrm>
            <a:off x="5720400" y="3786550"/>
            <a:ext cx="10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fr" sz="11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Classification</a:t>
            </a:r>
            <a:endParaRPr b="1" i="0" sz="11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descr="Timeline background shape" id="2038" name="Google Shape;2038;p6"/>
          <p:cNvSpPr/>
          <p:nvPr/>
        </p:nvSpPr>
        <p:spPr>
          <a:xfrm>
            <a:off x="3081562" y="1631275"/>
            <a:ext cx="1581600" cy="153000"/>
          </a:xfrm>
          <a:prstGeom prst="homePlate">
            <a:avLst>
              <a:gd fmla="val 50000" name="adj"/>
            </a:avLst>
          </a:prstGeom>
          <a:solidFill>
            <a:srgbClr val="FFFFFF">
              <a:alpha val="37647"/>
            </a:srgbClr>
          </a:solidFill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6"/>
          <p:cNvSpPr txBox="1"/>
          <p:nvPr/>
        </p:nvSpPr>
        <p:spPr>
          <a:xfrm>
            <a:off x="8518050" y="4736575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6/26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7"/>
          <p:cNvSpPr/>
          <p:nvPr/>
        </p:nvSpPr>
        <p:spPr>
          <a:xfrm>
            <a:off x="3963750" y="1077700"/>
            <a:ext cx="1216500" cy="1216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5" name="Google Shape;2045;p7"/>
          <p:cNvSpPr txBox="1"/>
          <p:nvPr>
            <p:ph idx="2" type="title"/>
          </p:nvPr>
        </p:nvSpPr>
        <p:spPr>
          <a:xfrm>
            <a:off x="4104450" y="1208200"/>
            <a:ext cx="9780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fr"/>
              <a:t>03.</a:t>
            </a:r>
            <a:endParaRPr/>
          </a:p>
        </p:txBody>
      </p:sp>
      <p:sp>
        <p:nvSpPr>
          <p:cNvPr id="2046" name="Google Shape;2046;p7"/>
          <p:cNvSpPr txBox="1"/>
          <p:nvPr>
            <p:ph type="title"/>
          </p:nvPr>
        </p:nvSpPr>
        <p:spPr>
          <a:xfrm>
            <a:off x="1680475" y="2448000"/>
            <a:ext cx="57831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0" lang="fr">
                <a:latin typeface="Rubik Light"/>
                <a:ea typeface="Rubik Light"/>
                <a:cs typeface="Rubik Light"/>
                <a:sym typeface="Rubik Light"/>
              </a:rPr>
              <a:t>Apprentissage par Renforcement</a:t>
            </a:r>
            <a:endParaRPr b="0"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2047" name="Google Shape;2047;p7"/>
          <p:cNvSpPr txBox="1"/>
          <p:nvPr/>
        </p:nvSpPr>
        <p:spPr>
          <a:xfrm>
            <a:off x="84726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7/26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8"/>
          <p:cNvSpPr txBox="1"/>
          <p:nvPr>
            <p:ph type="title"/>
          </p:nvPr>
        </p:nvSpPr>
        <p:spPr>
          <a:xfrm>
            <a:off x="216000" y="18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Fondements de l’apprentissage par renforcement</a:t>
            </a:r>
            <a:endParaRPr/>
          </a:p>
        </p:txBody>
      </p:sp>
      <p:sp>
        <p:nvSpPr>
          <p:cNvPr id="2053" name="Google Shape;2053;p8"/>
          <p:cNvSpPr txBox="1"/>
          <p:nvPr>
            <p:ph idx="1" type="subTitle"/>
          </p:nvPr>
        </p:nvSpPr>
        <p:spPr>
          <a:xfrm>
            <a:off x="720000" y="357300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/>
              <a:t>Récompense</a:t>
            </a:r>
            <a:endParaRPr/>
          </a:p>
        </p:txBody>
      </p:sp>
      <p:sp>
        <p:nvSpPr>
          <p:cNvPr id="2054" name="Google Shape;2054;p8"/>
          <p:cNvSpPr txBox="1"/>
          <p:nvPr>
            <p:ph idx="3" type="subTitle"/>
          </p:nvPr>
        </p:nvSpPr>
        <p:spPr>
          <a:xfrm>
            <a:off x="3616200" y="357300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/>
              <a:t>Espérance de retour</a:t>
            </a:r>
            <a:endParaRPr/>
          </a:p>
        </p:txBody>
      </p:sp>
      <p:sp>
        <p:nvSpPr>
          <p:cNvPr id="2055" name="Google Shape;2055;p8"/>
          <p:cNvSpPr txBox="1"/>
          <p:nvPr>
            <p:ph idx="5" type="subTitle"/>
          </p:nvPr>
        </p:nvSpPr>
        <p:spPr>
          <a:xfrm>
            <a:off x="6512400" y="357300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/>
              <a:t>Fonction de valeur</a:t>
            </a:r>
            <a:endParaRPr/>
          </a:p>
        </p:txBody>
      </p:sp>
      <p:sp>
        <p:nvSpPr>
          <p:cNvPr id="2056" name="Google Shape;2056;p8"/>
          <p:cNvSpPr txBox="1"/>
          <p:nvPr>
            <p:ph idx="7" type="subTitle"/>
          </p:nvPr>
        </p:nvSpPr>
        <p:spPr>
          <a:xfrm>
            <a:off x="720000" y="181945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/>
              <a:t>Environnement</a:t>
            </a:r>
            <a:endParaRPr/>
          </a:p>
        </p:txBody>
      </p:sp>
      <p:sp>
        <p:nvSpPr>
          <p:cNvPr id="2057" name="Google Shape;2057;p8"/>
          <p:cNvSpPr txBox="1"/>
          <p:nvPr>
            <p:ph idx="8" type="subTitle"/>
          </p:nvPr>
        </p:nvSpPr>
        <p:spPr>
          <a:xfrm>
            <a:off x="720000" y="224815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"/>
              <a:t>Ensemble fini d’états </a:t>
            </a:r>
            <a:r>
              <a:rPr i="1" lang="fr"/>
              <a:t>S</a:t>
            </a:r>
            <a:endParaRPr i="1"/>
          </a:p>
        </p:txBody>
      </p:sp>
      <p:sp>
        <p:nvSpPr>
          <p:cNvPr id="2058" name="Google Shape;2058;p8"/>
          <p:cNvSpPr txBox="1"/>
          <p:nvPr>
            <p:ph idx="9" type="subTitle"/>
          </p:nvPr>
        </p:nvSpPr>
        <p:spPr>
          <a:xfrm>
            <a:off x="3616200" y="1819450"/>
            <a:ext cx="1911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/>
              <a:t>Actions</a:t>
            </a:r>
            <a:endParaRPr/>
          </a:p>
        </p:txBody>
      </p:sp>
      <p:sp>
        <p:nvSpPr>
          <p:cNvPr id="2059" name="Google Shape;2059;p8"/>
          <p:cNvSpPr txBox="1"/>
          <p:nvPr>
            <p:ph idx="13" type="subTitle"/>
          </p:nvPr>
        </p:nvSpPr>
        <p:spPr>
          <a:xfrm>
            <a:off x="3616200" y="2248150"/>
            <a:ext cx="19116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"/>
              <a:t>Ensemble fini d’actions </a:t>
            </a:r>
            <a:r>
              <a:rPr i="1" lang="fr"/>
              <a:t>A</a:t>
            </a:r>
            <a:endParaRPr i="1"/>
          </a:p>
        </p:txBody>
      </p:sp>
      <p:sp>
        <p:nvSpPr>
          <p:cNvPr id="2060" name="Google Shape;2060;p8"/>
          <p:cNvSpPr txBox="1"/>
          <p:nvPr>
            <p:ph idx="14" type="subTitle"/>
          </p:nvPr>
        </p:nvSpPr>
        <p:spPr>
          <a:xfrm>
            <a:off x="6252525" y="1819450"/>
            <a:ext cx="2397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fr"/>
              <a:t>Probabilités de transitions et “policy”</a:t>
            </a:r>
            <a:endParaRPr/>
          </a:p>
        </p:txBody>
      </p:sp>
      <p:sp>
        <p:nvSpPr>
          <p:cNvPr id="2061" name="Google Shape;2061;p8"/>
          <p:cNvSpPr/>
          <p:nvPr/>
        </p:nvSpPr>
        <p:spPr>
          <a:xfrm>
            <a:off x="1436550" y="297098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8"/>
          <p:cNvSpPr/>
          <p:nvPr/>
        </p:nvSpPr>
        <p:spPr>
          <a:xfrm>
            <a:off x="1436550" y="121743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8"/>
          <p:cNvSpPr/>
          <p:nvPr/>
        </p:nvSpPr>
        <p:spPr>
          <a:xfrm>
            <a:off x="4332750" y="297098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8"/>
          <p:cNvSpPr/>
          <p:nvPr/>
        </p:nvSpPr>
        <p:spPr>
          <a:xfrm>
            <a:off x="4332750" y="121743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Google Shape;2065;p8"/>
          <p:cNvSpPr/>
          <p:nvPr/>
        </p:nvSpPr>
        <p:spPr>
          <a:xfrm>
            <a:off x="7228950" y="297098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8"/>
          <p:cNvSpPr/>
          <p:nvPr/>
        </p:nvSpPr>
        <p:spPr>
          <a:xfrm>
            <a:off x="7228950" y="1217435"/>
            <a:ext cx="478500" cy="478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7" name="Google Shape;2067;p8"/>
          <p:cNvGrpSpPr/>
          <p:nvPr/>
        </p:nvGrpSpPr>
        <p:grpSpPr>
          <a:xfrm>
            <a:off x="7336737" y="3050406"/>
            <a:ext cx="262952" cy="322151"/>
            <a:chOff x="6699325" y="4035600"/>
            <a:chExt cx="334800" cy="410175"/>
          </a:xfrm>
        </p:grpSpPr>
        <p:sp>
          <p:nvSpPr>
            <p:cNvPr id="2068" name="Google Shape;2068;p8"/>
            <p:cNvSpPr/>
            <p:nvPr/>
          </p:nvSpPr>
          <p:spPr>
            <a:xfrm>
              <a:off x="6699325" y="4094250"/>
              <a:ext cx="334125" cy="351525"/>
            </a:xfrm>
            <a:custGeom>
              <a:rect b="b" l="l" r="r" t="t"/>
              <a:pathLst>
                <a:path extrusionOk="0" h="14061" w="13365">
                  <a:moveTo>
                    <a:pt x="1" y="1"/>
                  </a:moveTo>
                  <a:lnTo>
                    <a:pt x="1" y="11714"/>
                  </a:lnTo>
                  <a:cubicBezTo>
                    <a:pt x="1" y="13008"/>
                    <a:pt x="2998" y="14060"/>
                    <a:pt x="6682" y="14060"/>
                  </a:cubicBezTo>
                  <a:cubicBezTo>
                    <a:pt x="10376" y="14060"/>
                    <a:pt x="13364" y="13008"/>
                    <a:pt x="13364" y="11714"/>
                  </a:cubicBezTo>
                  <a:lnTo>
                    <a:pt x="133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6844750" y="4094250"/>
              <a:ext cx="189375" cy="351525"/>
            </a:xfrm>
            <a:custGeom>
              <a:rect b="b" l="l" r="r" t="t"/>
              <a:pathLst>
                <a:path extrusionOk="0" h="14061" w="7575">
                  <a:moveTo>
                    <a:pt x="5915" y="1"/>
                  </a:moveTo>
                  <a:lnTo>
                    <a:pt x="5915" y="11714"/>
                  </a:lnTo>
                  <a:cubicBezTo>
                    <a:pt x="5915" y="12910"/>
                    <a:pt x="3328" y="13900"/>
                    <a:pt x="0" y="14042"/>
                  </a:cubicBezTo>
                  <a:cubicBezTo>
                    <a:pt x="268" y="14051"/>
                    <a:pt x="553" y="14060"/>
                    <a:pt x="830" y="14060"/>
                  </a:cubicBezTo>
                  <a:cubicBezTo>
                    <a:pt x="4559" y="14060"/>
                    <a:pt x="7574" y="13008"/>
                    <a:pt x="7574" y="11714"/>
                  </a:cubicBezTo>
                  <a:lnTo>
                    <a:pt x="7574" y="1"/>
                  </a:lnTo>
                  <a:close/>
                </a:path>
              </a:pathLst>
            </a:custGeom>
            <a:solidFill>
              <a:srgbClr val="434343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6699550" y="4035600"/>
              <a:ext cx="334125" cy="117350"/>
            </a:xfrm>
            <a:custGeom>
              <a:rect b="b" l="l" r="r" t="t"/>
              <a:pathLst>
                <a:path extrusionOk="0" h="4694" w="13365">
                  <a:moveTo>
                    <a:pt x="6682" y="1"/>
                  </a:moveTo>
                  <a:cubicBezTo>
                    <a:pt x="2989" y="1"/>
                    <a:pt x="0" y="1053"/>
                    <a:pt x="0" y="2347"/>
                  </a:cubicBezTo>
                  <a:cubicBezTo>
                    <a:pt x="0" y="3649"/>
                    <a:pt x="2989" y="4693"/>
                    <a:pt x="6682" y="4693"/>
                  </a:cubicBezTo>
                  <a:cubicBezTo>
                    <a:pt x="10376" y="4693"/>
                    <a:pt x="13364" y="3649"/>
                    <a:pt x="13364" y="2347"/>
                  </a:cubicBezTo>
                  <a:cubicBezTo>
                    <a:pt x="13364" y="1053"/>
                    <a:pt x="10376" y="1"/>
                    <a:pt x="6682" y="1"/>
                  </a:cubicBezTo>
                  <a:close/>
                </a:path>
              </a:pathLst>
            </a:custGeom>
            <a:solidFill>
              <a:srgbClr val="FEB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1" name="Google Shape;2071;p8"/>
          <p:cNvGrpSpPr/>
          <p:nvPr/>
        </p:nvGrpSpPr>
        <p:grpSpPr>
          <a:xfrm>
            <a:off x="7307219" y="1295606"/>
            <a:ext cx="321975" cy="322151"/>
            <a:chOff x="5177625" y="4035600"/>
            <a:chExt cx="409950" cy="410175"/>
          </a:xfrm>
        </p:grpSpPr>
        <p:sp>
          <p:nvSpPr>
            <p:cNvPr id="2072" name="Google Shape;2072;p8"/>
            <p:cNvSpPr/>
            <p:nvPr/>
          </p:nvSpPr>
          <p:spPr>
            <a:xfrm>
              <a:off x="5177625" y="4035600"/>
              <a:ext cx="204975" cy="298000"/>
            </a:xfrm>
            <a:custGeom>
              <a:rect b="b" l="l" r="r" t="t"/>
              <a:pathLst>
                <a:path extrusionOk="0" h="11920" w="8199">
                  <a:moveTo>
                    <a:pt x="8199" y="1"/>
                  </a:moveTo>
                  <a:lnTo>
                    <a:pt x="0" y="8199"/>
                  </a:lnTo>
                  <a:lnTo>
                    <a:pt x="8199" y="11919"/>
                  </a:lnTo>
                  <a:lnTo>
                    <a:pt x="8199" y="1"/>
                  </a:lnTo>
                  <a:close/>
                </a:path>
              </a:pathLst>
            </a:custGeom>
            <a:solidFill>
              <a:srgbClr val="C7D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5382575" y="4035600"/>
              <a:ext cx="205000" cy="298000"/>
            </a:xfrm>
            <a:custGeom>
              <a:rect b="b" l="l" r="r" t="t"/>
              <a:pathLst>
                <a:path extrusionOk="0" h="11920" w="8200">
                  <a:moveTo>
                    <a:pt x="1" y="1"/>
                  </a:moveTo>
                  <a:lnTo>
                    <a:pt x="1" y="11919"/>
                  </a:lnTo>
                  <a:lnTo>
                    <a:pt x="8199" y="81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5382575" y="4240575"/>
              <a:ext cx="205000" cy="205200"/>
            </a:xfrm>
            <a:custGeom>
              <a:rect b="b" l="l" r="r" t="t"/>
              <a:pathLst>
                <a:path extrusionOk="0" h="8208" w="8200">
                  <a:moveTo>
                    <a:pt x="8199" y="0"/>
                  </a:moveTo>
                  <a:lnTo>
                    <a:pt x="1" y="3720"/>
                  </a:lnTo>
                  <a:lnTo>
                    <a:pt x="1" y="8207"/>
                  </a:lnTo>
                  <a:lnTo>
                    <a:pt x="8199" y="0"/>
                  </a:lnTo>
                  <a:close/>
                </a:path>
              </a:pathLst>
            </a:custGeom>
            <a:solidFill>
              <a:srgbClr val="5B4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5382575" y="4240575"/>
              <a:ext cx="205000" cy="205200"/>
            </a:xfrm>
            <a:custGeom>
              <a:rect b="b" l="l" r="r" t="t"/>
              <a:pathLst>
                <a:path extrusionOk="0" h="8208" w="8200">
                  <a:moveTo>
                    <a:pt x="8199" y="0"/>
                  </a:moveTo>
                  <a:lnTo>
                    <a:pt x="5184" y="1374"/>
                  </a:lnTo>
                  <a:lnTo>
                    <a:pt x="1" y="6557"/>
                  </a:lnTo>
                  <a:lnTo>
                    <a:pt x="1" y="8207"/>
                  </a:lnTo>
                  <a:lnTo>
                    <a:pt x="8199" y="0"/>
                  </a:lnTo>
                  <a:close/>
                </a:path>
              </a:pathLst>
            </a:custGeom>
            <a:solidFill>
              <a:srgbClr val="434343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5177625" y="4240575"/>
              <a:ext cx="204975" cy="205200"/>
            </a:xfrm>
            <a:custGeom>
              <a:rect b="b" l="l" r="r" t="t"/>
              <a:pathLst>
                <a:path extrusionOk="0" h="8208" w="8199">
                  <a:moveTo>
                    <a:pt x="0" y="0"/>
                  </a:moveTo>
                  <a:lnTo>
                    <a:pt x="8199" y="8207"/>
                  </a:lnTo>
                  <a:lnTo>
                    <a:pt x="8199" y="3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7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7" name="Google Shape;2077;p8"/>
          <p:cNvGrpSpPr/>
          <p:nvPr/>
        </p:nvGrpSpPr>
        <p:grpSpPr>
          <a:xfrm>
            <a:off x="4421090" y="3050408"/>
            <a:ext cx="301829" cy="322151"/>
            <a:chOff x="4535750" y="4035825"/>
            <a:chExt cx="384300" cy="410175"/>
          </a:xfrm>
        </p:grpSpPr>
        <p:sp>
          <p:nvSpPr>
            <p:cNvPr id="2078" name="Google Shape;2078;p8"/>
            <p:cNvSpPr/>
            <p:nvPr/>
          </p:nvSpPr>
          <p:spPr>
            <a:xfrm>
              <a:off x="4535750" y="4035825"/>
              <a:ext cx="384300" cy="177100"/>
            </a:xfrm>
            <a:custGeom>
              <a:rect b="b" l="l" r="r" t="t"/>
              <a:pathLst>
                <a:path extrusionOk="0" h="7084" w="15372">
                  <a:moveTo>
                    <a:pt x="3845" y="1"/>
                  </a:moveTo>
                  <a:lnTo>
                    <a:pt x="0" y="3542"/>
                  </a:lnTo>
                  <a:lnTo>
                    <a:pt x="3845" y="7084"/>
                  </a:lnTo>
                  <a:lnTo>
                    <a:pt x="11526" y="7084"/>
                  </a:lnTo>
                  <a:lnTo>
                    <a:pt x="15371" y="3542"/>
                  </a:lnTo>
                  <a:lnTo>
                    <a:pt x="11526" y="1"/>
                  </a:lnTo>
                  <a:close/>
                </a:path>
              </a:pathLst>
            </a:custGeom>
            <a:solidFill>
              <a:srgbClr val="BC4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4632100" y="4212900"/>
              <a:ext cx="192275" cy="233100"/>
            </a:xfrm>
            <a:custGeom>
              <a:rect b="b" l="l" r="r" t="t"/>
              <a:pathLst>
                <a:path extrusionOk="0" h="9324" w="7691">
                  <a:moveTo>
                    <a:pt x="0" y="1"/>
                  </a:moveTo>
                  <a:lnTo>
                    <a:pt x="0" y="9323"/>
                  </a:lnTo>
                  <a:lnTo>
                    <a:pt x="7690" y="9323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4823450" y="4123700"/>
              <a:ext cx="96150" cy="322300"/>
            </a:xfrm>
            <a:custGeom>
              <a:rect b="b" l="l" r="r" t="t"/>
              <a:pathLst>
                <a:path extrusionOk="0" h="12892" w="3846">
                  <a:moveTo>
                    <a:pt x="3846" y="0"/>
                  </a:moveTo>
                  <a:lnTo>
                    <a:pt x="1" y="3542"/>
                  </a:lnTo>
                  <a:lnTo>
                    <a:pt x="1" y="12891"/>
                  </a:lnTo>
                  <a:lnTo>
                    <a:pt x="3846" y="9350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rgbClr val="FF8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4823450" y="4123700"/>
              <a:ext cx="96150" cy="322300"/>
            </a:xfrm>
            <a:custGeom>
              <a:rect b="b" l="l" r="r" t="t"/>
              <a:pathLst>
                <a:path extrusionOk="0" h="12892" w="3846">
                  <a:moveTo>
                    <a:pt x="3846" y="0"/>
                  </a:moveTo>
                  <a:lnTo>
                    <a:pt x="1" y="3542"/>
                  </a:lnTo>
                  <a:lnTo>
                    <a:pt x="1" y="12891"/>
                  </a:lnTo>
                  <a:lnTo>
                    <a:pt x="3846" y="9350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rgbClr val="AB3F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4878775" y="4124375"/>
              <a:ext cx="40825" cy="270325"/>
            </a:xfrm>
            <a:custGeom>
              <a:rect b="b" l="l" r="r" t="t"/>
              <a:pathLst>
                <a:path extrusionOk="0" h="10813" w="1633">
                  <a:moveTo>
                    <a:pt x="1633" y="0"/>
                  </a:moveTo>
                  <a:lnTo>
                    <a:pt x="0" y="1508"/>
                  </a:lnTo>
                  <a:lnTo>
                    <a:pt x="0" y="10812"/>
                  </a:lnTo>
                  <a:lnTo>
                    <a:pt x="1633" y="9305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434343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4535975" y="4123700"/>
              <a:ext cx="96150" cy="322300"/>
            </a:xfrm>
            <a:custGeom>
              <a:rect b="b" l="l" r="r" t="t"/>
              <a:pathLst>
                <a:path extrusionOk="0" h="12892" w="3846">
                  <a:moveTo>
                    <a:pt x="0" y="0"/>
                  </a:moveTo>
                  <a:lnTo>
                    <a:pt x="0" y="9350"/>
                  </a:lnTo>
                  <a:lnTo>
                    <a:pt x="3845" y="12891"/>
                  </a:lnTo>
                  <a:lnTo>
                    <a:pt x="3845" y="35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1D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4" name="Google Shape;2084;p8"/>
          <p:cNvGrpSpPr/>
          <p:nvPr/>
        </p:nvGrpSpPr>
        <p:grpSpPr>
          <a:xfrm>
            <a:off x="1514191" y="3050143"/>
            <a:ext cx="323212" cy="322682"/>
            <a:chOff x="4546450" y="3355375"/>
            <a:chExt cx="411525" cy="410850"/>
          </a:xfrm>
        </p:grpSpPr>
        <p:sp>
          <p:nvSpPr>
            <p:cNvPr id="2085" name="Google Shape;2085;p8"/>
            <p:cNvSpPr/>
            <p:nvPr/>
          </p:nvSpPr>
          <p:spPr>
            <a:xfrm>
              <a:off x="4546450" y="3572600"/>
              <a:ext cx="411525" cy="193625"/>
            </a:xfrm>
            <a:custGeom>
              <a:rect b="b" l="l" r="r" t="t"/>
              <a:pathLst>
                <a:path extrusionOk="0" h="7745" w="16461">
                  <a:moveTo>
                    <a:pt x="4996" y="1"/>
                  </a:moveTo>
                  <a:lnTo>
                    <a:pt x="1018" y="3052"/>
                  </a:lnTo>
                  <a:cubicBezTo>
                    <a:pt x="920" y="3123"/>
                    <a:pt x="821" y="3194"/>
                    <a:pt x="732" y="3266"/>
                  </a:cubicBezTo>
                  <a:lnTo>
                    <a:pt x="732" y="3275"/>
                  </a:lnTo>
                  <a:cubicBezTo>
                    <a:pt x="259" y="3667"/>
                    <a:pt x="1" y="4113"/>
                    <a:pt x="1" y="4577"/>
                  </a:cubicBezTo>
                  <a:cubicBezTo>
                    <a:pt x="1" y="6326"/>
                    <a:pt x="3685" y="7744"/>
                    <a:pt x="8235" y="7744"/>
                  </a:cubicBezTo>
                  <a:cubicBezTo>
                    <a:pt x="12776" y="7744"/>
                    <a:pt x="16460" y="6326"/>
                    <a:pt x="16460" y="4577"/>
                  </a:cubicBezTo>
                  <a:cubicBezTo>
                    <a:pt x="16460" y="4113"/>
                    <a:pt x="16201" y="3667"/>
                    <a:pt x="15729" y="3275"/>
                  </a:cubicBezTo>
                  <a:lnTo>
                    <a:pt x="15729" y="3266"/>
                  </a:lnTo>
                  <a:cubicBezTo>
                    <a:pt x="15639" y="3194"/>
                    <a:pt x="15550" y="3123"/>
                    <a:pt x="15443" y="3052"/>
                  </a:cubicBezTo>
                  <a:lnTo>
                    <a:pt x="114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4731125" y="3572600"/>
              <a:ext cx="226625" cy="193625"/>
            </a:xfrm>
            <a:custGeom>
              <a:rect b="b" l="l" r="r" t="t"/>
              <a:pathLst>
                <a:path extrusionOk="0" h="7745" w="9065">
                  <a:moveTo>
                    <a:pt x="2418" y="1"/>
                  </a:moveTo>
                  <a:lnTo>
                    <a:pt x="6388" y="3052"/>
                  </a:lnTo>
                  <a:cubicBezTo>
                    <a:pt x="6495" y="3123"/>
                    <a:pt x="6584" y="3194"/>
                    <a:pt x="6673" y="3266"/>
                  </a:cubicBezTo>
                  <a:lnTo>
                    <a:pt x="6673" y="3275"/>
                  </a:lnTo>
                  <a:cubicBezTo>
                    <a:pt x="7146" y="3667"/>
                    <a:pt x="7405" y="4113"/>
                    <a:pt x="7405" y="4577"/>
                  </a:cubicBezTo>
                  <a:cubicBezTo>
                    <a:pt x="7405" y="6219"/>
                    <a:pt x="4158" y="7566"/>
                    <a:pt x="0" y="7726"/>
                  </a:cubicBezTo>
                  <a:cubicBezTo>
                    <a:pt x="277" y="7735"/>
                    <a:pt x="553" y="7744"/>
                    <a:pt x="830" y="7744"/>
                  </a:cubicBezTo>
                  <a:cubicBezTo>
                    <a:pt x="5380" y="7744"/>
                    <a:pt x="9064" y="6326"/>
                    <a:pt x="9064" y="4577"/>
                  </a:cubicBezTo>
                  <a:cubicBezTo>
                    <a:pt x="9064" y="4113"/>
                    <a:pt x="8796" y="3667"/>
                    <a:pt x="8333" y="3275"/>
                  </a:cubicBezTo>
                  <a:lnTo>
                    <a:pt x="8333" y="3266"/>
                  </a:lnTo>
                  <a:cubicBezTo>
                    <a:pt x="8243" y="3194"/>
                    <a:pt x="8145" y="3123"/>
                    <a:pt x="8047" y="3052"/>
                  </a:cubicBezTo>
                  <a:lnTo>
                    <a:pt x="4068" y="1"/>
                  </a:lnTo>
                  <a:close/>
                </a:path>
              </a:pathLst>
            </a:custGeom>
            <a:solidFill>
              <a:srgbClr val="434343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4560500" y="3462425"/>
              <a:ext cx="382975" cy="131400"/>
            </a:xfrm>
            <a:custGeom>
              <a:rect b="b" l="l" r="r" t="t"/>
              <a:pathLst>
                <a:path extrusionOk="0" h="5256" w="15319">
                  <a:moveTo>
                    <a:pt x="1" y="1"/>
                  </a:moveTo>
                  <a:lnTo>
                    <a:pt x="4443" y="4417"/>
                  </a:lnTo>
                  <a:cubicBezTo>
                    <a:pt x="4443" y="4417"/>
                    <a:pt x="5130" y="5255"/>
                    <a:pt x="7673" y="5255"/>
                  </a:cubicBezTo>
                  <a:cubicBezTo>
                    <a:pt x="10189" y="5255"/>
                    <a:pt x="10893" y="4417"/>
                    <a:pt x="10893" y="4417"/>
                  </a:cubicBezTo>
                  <a:lnTo>
                    <a:pt x="15318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6B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4547125" y="3355375"/>
              <a:ext cx="410175" cy="157925"/>
            </a:xfrm>
            <a:custGeom>
              <a:rect b="b" l="l" r="r" t="t"/>
              <a:pathLst>
                <a:path extrusionOk="0" h="6317" w="16407">
                  <a:moveTo>
                    <a:pt x="8208" y="1"/>
                  </a:moveTo>
                  <a:cubicBezTo>
                    <a:pt x="3676" y="1"/>
                    <a:pt x="0" y="1419"/>
                    <a:pt x="0" y="3159"/>
                  </a:cubicBezTo>
                  <a:cubicBezTo>
                    <a:pt x="0" y="4898"/>
                    <a:pt x="3676" y="6317"/>
                    <a:pt x="8208" y="6317"/>
                  </a:cubicBezTo>
                  <a:cubicBezTo>
                    <a:pt x="12731" y="6317"/>
                    <a:pt x="16406" y="4898"/>
                    <a:pt x="16406" y="3159"/>
                  </a:cubicBezTo>
                  <a:cubicBezTo>
                    <a:pt x="16406" y="1419"/>
                    <a:pt x="12731" y="1"/>
                    <a:pt x="8208" y="1"/>
                  </a:cubicBezTo>
                  <a:close/>
                </a:path>
              </a:pathLst>
            </a:custGeom>
            <a:solidFill>
              <a:srgbClr val="FEBC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9" name="Google Shape;2089;p8"/>
          <p:cNvGrpSpPr/>
          <p:nvPr/>
        </p:nvGrpSpPr>
        <p:grpSpPr>
          <a:xfrm>
            <a:off x="1528046" y="1295590"/>
            <a:ext cx="295526" cy="322151"/>
            <a:chOff x="3863325" y="3355375"/>
            <a:chExt cx="376275" cy="410175"/>
          </a:xfrm>
        </p:grpSpPr>
        <p:sp>
          <p:nvSpPr>
            <p:cNvPr id="2090" name="Google Shape;2090;p8"/>
            <p:cNvSpPr/>
            <p:nvPr/>
          </p:nvSpPr>
          <p:spPr>
            <a:xfrm>
              <a:off x="3863325" y="3355375"/>
              <a:ext cx="376050" cy="187825"/>
            </a:xfrm>
            <a:custGeom>
              <a:rect b="b" l="l" r="r" t="t"/>
              <a:pathLst>
                <a:path extrusionOk="0" h="7513" w="15042">
                  <a:moveTo>
                    <a:pt x="7521" y="1"/>
                  </a:moveTo>
                  <a:lnTo>
                    <a:pt x="1" y="3756"/>
                  </a:lnTo>
                  <a:lnTo>
                    <a:pt x="7521" y="7512"/>
                  </a:lnTo>
                  <a:lnTo>
                    <a:pt x="15041" y="3756"/>
                  </a:lnTo>
                  <a:lnTo>
                    <a:pt x="7521" y="1"/>
                  </a:lnTo>
                  <a:close/>
                </a:path>
              </a:pathLst>
            </a:custGeom>
            <a:solidFill>
              <a:srgbClr val="BC4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4051550" y="3449275"/>
              <a:ext cx="188050" cy="316275"/>
            </a:xfrm>
            <a:custGeom>
              <a:rect b="b" l="l" r="r" t="t"/>
              <a:pathLst>
                <a:path extrusionOk="0" h="12651" w="7522">
                  <a:moveTo>
                    <a:pt x="7521" y="0"/>
                  </a:moveTo>
                  <a:lnTo>
                    <a:pt x="1" y="3747"/>
                  </a:lnTo>
                  <a:lnTo>
                    <a:pt x="1" y="12650"/>
                  </a:lnTo>
                  <a:lnTo>
                    <a:pt x="7521" y="8895"/>
                  </a:lnTo>
                  <a:lnTo>
                    <a:pt x="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4198100" y="3448150"/>
              <a:ext cx="41500" cy="245125"/>
            </a:xfrm>
            <a:custGeom>
              <a:rect b="b" l="l" r="r" t="t"/>
              <a:pathLst>
                <a:path extrusionOk="0" h="9805" w="1660">
                  <a:moveTo>
                    <a:pt x="1659" y="1"/>
                  </a:moveTo>
                  <a:lnTo>
                    <a:pt x="0" y="830"/>
                  </a:lnTo>
                  <a:lnTo>
                    <a:pt x="0" y="9805"/>
                  </a:lnTo>
                  <a:lnTo>
                    <a:pt x="1659" y="8975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434343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3863325" y="3449275"/>
              <a:ext cx="188250" cy="316275"/>
            </a:xfrm>
            <a:custGeom>
              <a:rect b="b" l="l" r="r" t="t"/>
              <a:pathLst>
                <a:path extrusionOk="0" h="12651" w="7530">
                  <a:moveTo>
                    <a:pt x="1" y="0"/>
                  </a:moveTo>
                  <a:lnTo>
                    <a:pt x="1" y="8895"/>
                  </a:lnTo>
                  <a:lnTo>
                    <a:pt x="7530" y="12650"/>
                  </a:lnTo>
                  <a:lnTo>
                    <a:pt x="7530" y="37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F2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3938700" y="3563675"/>
              <a:ext cx="225075" cy="112425"/>
            </a:xfrm>
            <a:custGeom>
              <a:rect b="b" l="l" r="r" t="t"/>
              <a:pathLst>
                <a:path extrusionOk="0" h="4497" w="9003">
                  <a:moveTo>
                    <a:pt x="4506" y="1"/>
                  </a:moveTo>
                  <a:lnTo>
                    <a:pt x="1" y="2249"/>
                  </a:lnTo>
                  <a:lnTo>
                    <a:pt x="4506" y="4497"/>
                  </a:lnTo>
                  <a:lnTo>
                    <a:pt x="9002" y="2249"/>
                  </a:lnTo>
                  <a:lnTo>
                    <a:pt x="4506" y="1"/>
                  </a:lnTo>
                  <a:close/>
                </a:path>
              </a:pathLst>
            </a:custGeom>
            <a:solidFill>
              <a:srgbClr val="BC4C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3939375" y="3431200"/>
              <a:ext cx="112200" cy="188475"/>
            </a:xfrm>
            <a:custGeom>
              <a:rect b="b" l="l" r="r" t="t"/>
              <a:pathLst>
                <a:path extrusionOk="0" h="7539" w="4488">
                  <a:moveTo>
                    <a:pt x="4488" y="1"/>
                  </a:moveTo>
                  <a:lnTo>
                    <a:pt x="1" y="2240"/>
                  </a:lnTo>
                  <a:lnTo>
                    <a:pt x="1" y="7539"/>
                  </a:lnTo>
                  <a:lnTo>
                    <a:pt x="4488" y="5309"/>
                  </a:lnTo>
                  <a:lnTo>
                    <a:pt x="4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4009850" y="3430100"/>
              <a:ext cx="41725" cy="155025"/>
            </a:xfrm>
            <a:custGeom>
              <a:rect b="b" l="l" r="r" t="t"/>
              <a:pathLst>
                <a:path extrusionOk="0" h="6201" w="1669">
                  <a:moveTo>
                    <a:pt x="1669" y="0"/>
                  </a:moveTo>
                  <a:lnTo>
                    <a:pt x="1" y="830"/>
                  </a:lnTo>
                  <a:lnTo>
                    <a:pt x="1" y="6200"/>
                  </a:lnTo>
                  <a:lnTo>
                    <a:pt x="1669" y="5379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rgbClr val="434343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4051550" y="3431200"/>
              <a:ext cx="112000" cy="188475"/>
            </a:xfrm>
            <a:custGeom>
              <a:rect b="b" l="l" r="r" t="t"/>
              <a:pathLst>
                <a:path extrusionOk="0" h="7539" w="4480">
                  <a:moveTo>
                    <a:pt x="1" y="1"/>
                  </a:moveTo>
                  <a:lnTo>
                    <a:pt x="1" y="5309"/>
                  </a:lnTo>
                  <a:lnTo>
                    <a:pt x="4479" y="7539"/>
                  </a:lnTo>
                  <a:lnTo>
                    <a:pt x="4479" y="22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F2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P_{s's}^{a} =  P(s_{t+1} = s' | s_{t} = s, A_{t} = a )" id="2098" name="Google Shape;2098;p8" title="MathEquation,#0000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1675" y="2334435"/>
            <a:ext cx="3240926" cy="2795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 : S \times A \rightarrow  R" id="2099" name="Google Shape;2099;p8" title="MathEquation,#000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825" y="4201875"/>
            <a:ext cx="2014766" cy="27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8"/>
          <p:cNvGrpSpPr/>
          <p:nvPr/>
        </p:nvGrpSpPr>
        <p:grpSpPr>
          <a:xfrm>
            <a:off x="4398138" y="1251700"/>
            <a:ext cx="347725" cy="409950"/>
            <a:chOff x="3208975" y="2675150"/>
            <a:chExt cx="347725" cy="409950"/>
          </a:xfrm>
        </p:grpSpPr>
        <p:sp>
          <p:nvSpPr>
            <p:cNvPr id="2101" name="Google Shape;2101;p8"/>
            <p:cNvSpPr/>
            <p:nvPr/>
          </p:nvSpPr>
          <p:spPr>
            <a:xfrm>
              <a:off x="3295950" y="2675150"/>
              <a:ext cx="173525" cy="87000"/>
            </a:xfrm>
            <a:custGeom>
              <a:rect b="b" l="l" r="r" t="t"/>
              <a:pathLst>
                <a:path extrusionOk="0" h="3480" w="6941">
                  <a:moveTo>
                    <a:pt x="3471" y="1"/>
                  </a:moveTo>
                  <a:lnTo>
                    <a:pt x="0" y="1740"/>
                  </a:lnTo>
                  <a:lnTo>
                    <a:pt x="3471" y="3480"/>
                  </a:lnTo>
                  <a:lnTo>
                    <a:pt x="6941" y="1740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rgbClr val="FD98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8"/>
            <p:cNvSpPr/>
            <p:nvPr/>
          </p:nvSpPr>
          <p:spPr>
            <a:xfrm>
              <a:off x="3208975" y="2746975"/>
              <a:ext cx="347500" cy="170625"/>
            </a:xfrm>
            <a:custGeom>
              <a:rect b="b" l="l" r="r" t="t"/>
              <a:pathLst>
                <a:path extrusionOk="0" h="6825" w="13900">
                  <a:moveTo>
                    <a:pt x="3479" y="0"/>
                  </a:moveTo>
                  <a:lnTo>
                    <a:pt x="0" y="1740"/>
                  </a:lnTo>
                  <a:lnTo>
                    <a:pt x="10420" y="6825"/>
                  </a:lnTo>
                  <a:lnTo>
                    <a:pt x="13899" y="5085"/>
                  </a:lnTo>
                  <a:lnTo>
                    <a:pt x="3479" y="0"/>
                  </a:lnTo>
                  <a:close/>
                </a:path>
              </a:pathLst>
            </a:custGeom>
            <a:solidFill>
              <a:srgbClr val="FD98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8"/>
            <p:cNvSpPr/>
            <p:nvPr/>
          </p:nvSpPr>
          <p:spPr>
            <a:xfrm>
              <a:off x="3382925" y="2719300"/>
              <a:ext cx="86350" cy="365125"/>
            </a:xfrm>
            <a:custGeom>
              <a:rect b="b" l="l" r="r" t="t"/>
              <a:pathLst>
                <a:path extrusionOk="0" h="14605" w="3454">
                  <a:moveTo>
                    <a:pt x="3453" y="1"/>
                  </a:moveTo>
                  <a:lnTo>
                    <a:pt x="1" y="1723"/>
                  </a:lnTo>
                  <a:lnTo>
                    <a:pt x="1" y="14605"/>
                  </a:lnTo>
                  <a:lnTo>
                    <a:pt x="3453" y="12883"/>
                  </a:lnTo>
                  <a:lnTo>
                    <a:pt x="3453" y="1"/>
                  </a:lnTo>
                  <a:close/>
                </a:path>
              </a:pathLst>
            </a:custGeom>
            <a:solidFill>
              <a:srgbClr val="F688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8"/>
            <p:cNvSpPr/>
            <p:nvPr/>
          </p:nvSpPr>
          <p:spPr>
            <a:xfrm>
              <a:off x="3427750" y="2718650"/>
              <a:ext cx="41525" cy="343700"/>
            </a:xfrm>
            <a:custGeom>
              <a:rect b="b" l="l" r="r" t="t"/>
              <a:pathLst>
                <a:path extrusionOk="0" h="13748" w="1661">
                  <a:moveTo>
                    <a:pt x="1660" y="0"/>
                  </a:moveTo>
                  <a:lnTo>
                    <a:pt x="1" y="821"/>
                  </a:lnTo>
                  <a:lnTo>
                    <a:pt x="1" y="13747"/>
                  </a:lnTo>
                  <a:lnTo>
                    <a:pt x="1660" y="12927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rgbClr val="434343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8"/>
            <p:cNvSpPr/>
            <p:nvPr/>
          </p:nvSpPr>
          <p:spPr>
            <a:xfrm>
              <a:off x="3208975" y="2718650"/>
              <a:ext cx="260300" cy="366450"/>
            </a:xfrm>
            <a:custGeom>
              <a:rect b="b" l="l" r="r" t="t"/>
              <a:pathLst>
                <a:path extrusionOk="0" h="14658" w="10412">
                  <a:moveTo>
                    <a:pt x="3497" y="0"/>
                  </a:moveTo>
                  <a:lnTo>
                    <a:pt x="3497" y="4541"/>
                  </a:lnTo>
                  <a:lnTo>
                    <a:pt x="0" y="2855"/>
                  </a:lnTo>
                  <a:lnTo>
                    <a:pt x="9" y="6771"/>
                  </a:lnTo>
                  <a:lnTo>
                    <a:pt x="3497" y="8457"/>
                  </a:lnTo>
                  <a:lnTo>
                    <a:pt x="3497" y="12927"/>
                  </a:lnTo>
                  <a:lnTo>
                    <a:pt x="6959" y="14657"/>
                  </a:lnTo>
                  <a:lnTo>
                    <a:pt x="6959" y="10125"/>
                  </a:lnTo>
                  <a:lnTo>
                    <a:pt x="10411" y="11829"/>
                  </a:lnTo>
                  <a:lnTo>
                    <a:pt x="10411" y="7958"/>
                  </a:lnTo>
                  <a:lnTo>
                    <a:pt x="6959" y="6254"/>
                  </a:lnTo>
                  <a:lnTo>
                    <a:pt x="6959" y="1731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D46B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8"/>
            <p:cNvSpPr/>
            <p:nvPr/>
          </p:nvSpPr>
          <p:spPr>
            <a:xfrm>
              <a:off x="3382700" y="2831950"/>
              <a:ext cx="173775" cy="85650"/>
            </a:xfrm>
            <a:custGeom>
              <a:rect b="b" l="l" r="r" t="t"/>
              <a:pathLst>
                <a:path extrusionOk="0" h="3426" w="6951">
                  <a:moveTo>
                    <a:pt x="3471" y="0"/>
                  </a:moveTo>
                  <a:lnTo>
                    <a:pt x="1" y="1713"/>
                  </a:lnTo>
                  <a:lnTo>
                    <a:pt x="3471" y="3426"/>
                  </a:lnTo>
                  <a:lnTo>
                    <a:pt x="6950" y="16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rgbClr val="FD98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8"/>
            <p:cNvSpPr/>
            <p:nvPr/>
          </p:nvSpPr>
          <p:spPr>
            <a:xfrm>
              <a:off x="3469250" y="2874300"/>
              <a:ext cx="86550" cy="140100"/>
            </a:xfrm>
            <a:custGeom>
              <a:rect b="b" l="l" r="r" t="t"/>
              <a:pathLst>
                <a:path extrusionOk="0" h="5604" w="3462">
                  <a:moveTo>
                    <a:pt x="3461" y="1"/>
                  </a:moveTo>
                  <a:lnTo>
                    <a:pt x="0" y="1732"/>
                  </a:lnTo>
                  <a:lnTo>
                    <a:pt x="0" y="5603"/>
                  </a:lnTo>
                  <a:lnTo>
                    <a:pt x="3461" y="3775"/>
                  </a:lnTo>
                  <a:lnTo>
                    <a:pt x="3461" y="1"/>
                  </a:lnTo>
                  <a:close/>
                </a:path>
              </a:pathLst>
            </a:custGeom>
            <a:solidFill>
              <a:srgbClr val="F688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8"/>
            <p:cNvSpPr/>
            <p:nvPr/>
          </p:nvSpPr>
          <p:spPr>
            <a:xfrm>
              <a:off x="3514950" y="2873425"/>
              <a:ext cx="41750" cy="117775"/>
            </a:xfrm>
            <a:custGeom>
              <a:rect b="b" l="l" r="r" t="t"/>
              <a:pathLst>
                <a:path extrusionOk="0" h="4711" w="1670">
                  <a:moveTo>
                    <a:pt x="1669" y="0"/>
                  </a:moveTo>
                  <a:lnTo>
                    <a:pt x="1" y="839"/>
                  </a:lnTo>
                  <a:lnTo>
                    <a:pt x="1" y="4711"/>
                  </a:lnTo>
                  <a:lnTo>
                    <a:pt x="1669" y="3827"/>
                  </a:lnTo>
                  <a:lnTo>
                    <a:pt x="1669" y="0"/>
                  </a:lnTo>
                  <a:close/>
                </a:path>
              </a:pathLst>
            </a:custGeom>
            <a:solidFill>
              <a:srgbClr val="434343">
                <a:alpha val="2823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_{t} = R_{t+1} + \gamma R_{t+2} + ... = \sum_{k=0}^{∞} \gamma^{k} R_{t+k+1}" id="2109" name="Google Shape;2109;p8" title="MathEquation,#0000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1538" y="4392400"/>
            <a:ext cx="3240926" cy="3634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_{\pi} ( s, a ) = E_{\pi} [ G_{t} | S_{t} = s, A_{t} = a ] " id="2110" name="Google Shape;2110;p8" title="MathEquation,#0000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9563" y="4125225"/>
            <a:ext cx="239730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pi (a | s) = P[A_{t}= a | S_{t} = s]" id="2111" name="Google Shape;2111;p8" title="MathEquation,#0000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2525" y="2652700"/>
            <a:ext cx="2139224" cy="2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8"/>
          <p:cNvSpPr txBox="1"/>
          <p:nvPr/>
        </p:nvSpPr>
        <p:spPr>
          <a:xfrm>
            <a:off x="8546500" y="4755825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8/26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9"/>
          <p:cNvSpPr/>
          <p:nvPr/>
        </p:nvSpPr>
        <p:spPr>
          <a:xfrm>
            <a:off x="526563" y="808375"/>
            <a:ext cx="2896200" cy="269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9"/>
          <p:cNvSpPr txBox="1"/>
          <p:nvPr>
            <p:ph type="title"/>
          </p:nvPr>
        </p:nvSpPr>
        <p:spPr>
          <a:xfrm>
            <a:off x="216000" y="180000"/>
            <a:ext cx="228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Q-Learning</a:t>
            </a:r>
            <a:endParaRPr/>
          </a:p>
        </p:txBody>
      </p:sp>
      <p:graphicFrame>
        <p:nvGraphicFramePr>
          <p:cNvPr id="2119" name="Google Shape;2119;p9"/>
          <p:cNvGraphicFramePr/>
          <p:nvPr/>
        </p:nvGraphicFramePr>
        <p:xfrm>
          <a:off x="3998488" y="126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{DB487146-B090-4CC9-9665-8F0D3CC71EFC}</a:tableStyleId>
              </a:tblPr>
              <a:tblGrid>
                <a:gridCol w="900450"/>
                <a:gridCol w="900450"/>
                <a:gridCol w="900450"/>
                <a:gridCol w="900450"/>
                <a:gridCol w="900450"/>
              </a:tblGrid>
              <a:tr h="723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Haut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Bas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Gauche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accent4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Droite</a:t>
                      </a:r>
                      <a:endParaRPr b="1" sz="2200" u="none" cap="none" strike="noStrike">
                        <a:solidFill>
                          <a:schemeClr val="accent4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72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Etat 1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8.5819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-3.2148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-2.3887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-1.3541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2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.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.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.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2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fr" sz="2200" u="none" cap="none" strike="noStrike">
                          <a:solidFill>
                            <a:schemeClr val="lt2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Etat N</a:t>
                      </a:r>
                      <a:endParaRPr b="1" sz="2200" u="none" cap="none" strike="noStrike">
                        <a:solidFill>
                          <a:schemeClr val="lt2"/>
                        </a:solidFill>
                        <a:latin typeface="Pathway Gothic One"/>
                        <a:ea typeface="Pathway Gothic One"/>
                        <a:cs typeface="Pathway Gothic One"/>
                        <a:sym typeface="Pathway Gothic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-4.7155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8.4522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-6.3945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fr" sz="1600" u="none" cap="none" strike="noStrike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-1.1574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2120" name="Google Shape;21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497" y="1217700"/>
            <a:ext cx="1882326" cy="1875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1" name="Google Shape;2121;p9"/>
          <p:cNvCxnSpPr>
            <a:stCxn id="2117" idx="6"/>
          </p:cNvCxnSpPr>
          <p:nvPr/>
        </p:nvCxnSpPr>
        <p:spPr>
          <a:xfrm>
            <a:off x="3422763" y="2155225"/>
            <a:ext cx="582900" cy="172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2" name="Google Shape;2122;p9"/>
          <p:cNvSpPr txBox="1"/>
          <p:nvPr/>
        </p:nvSpPr>
        <p:spPr>
          <a:xfrm>
            <a:off x="1097225" y="3538325"/>
            <a:ext cx="18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000000"/>
                </a:solidFill>
                <a:latin typeface="Cairo"/>
                <a:ea typeface="Cairo"/>
                <a:cs typeface="Cairo"/>
                <a:sym typeface="Cairo"/>
              </a:rPr>
              <a:t>Fonction de Bellman</a:t>
            </a:r>
            <a:endParaRPr b="1" i="0" sz="1400" u="none" cap="none" strike="noStrike">
              <a:solidFill>
                <a:srgbClr val="000000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123" name="Google Shape;2123;p9"/>
          <p:cNvSpPr txBox="1"/>
          <p:nvPr/>
        </p:nvSpPr>
        <p:spPr>
          <a:xfrm>
            <a:off x="4781475" y="808375"/>
            <a:ext cx="378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r" sz="12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Q-Table ( matrice d’estimation de la fonction Q optimale )</a:t>
            </a:r>
            <a:endParaRPr b="0" i="0" sz="12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descr="Q^{nouveau} ( s_{t}, a_{t} ) = \underbrace{Q ( s_{t}, a_{t} )}_\text{Ancienne valeur} + \underbrace{\alpha}_\text{Taux d'apprentissage}( \underbrace{r_{t}}_\text{Récompense accordée à l'instant $t$} + \\&#10;\underbrace{\gamma}_\text{Facteur de réduction} . \underbrace{\underset{a}{max} Q (s_{t+1}, a)}_\text{Estimation meilleure Q pour l'état successeur $s_{t+1}$} -  \underbrace{Q ( s_{t}, a_{t})}_\text{Ancienne valeur}  )" id="2124" name="Google Shape;2124;p9" title="MathEquation,#0000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625" y="3974775"/>
            <a:ext cx="3425976" cy="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9"/>
          <p:cNvSpPr txBox="1"/>
          <p:nvPr/>
        </p:nvSpPr>
        <p:spPr>
          <a:xfrm>
            <a:off x="8500750" y="4743300"/>
            <a:ext cx="6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" sz="1400" u="none" cap="none" strike="noStrike">
                <a:solidFill>
                  <a:srgbClr val="FFFFFF"/>
                </a:solidFill>
                <a:latin typeface="Cairo"/>
                <a:ea typeface="Cairo"/>
                <a:cs typeface="Cairo"/>
                <a:sym typeface="Cairo"/>
              </a:rPr>
              <a:t>9/26</a:t>
            </a:r>
            <a:endParaRPr b="1" i="0" sz="1400" u="none" cap="none" strike="noStrike">
              <a:solidFill>
                <a:srgbClr val="FFFFFF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urse Project Proposal by Slidesgo">
  <a:themeElements>
    <a:clrScheme name="Simple Light">
      <a:dk1>
        <a:srgbClr val="000000"/>
      </a:dk1>
      <a:lt1>
        <a:srgbClr val="92278F"/>
      </a:lt1>
      <a:dk2>
        <a:srgbClr val="FFBD81"/>
      </a:dk2>
      <a:lt2>
        <a:srgbClr val="FFFFFF"/>
      </a:lt2>
      <a:accent1>
        <a:srgbClr val="6C5BE1"/>
      </a:accent1>
      <a:accent2>
        <a:srgbClr val="000000"/>
      </a:accent2>
      <a:accent3>
        <a:srgbClr val="92278F"/>
      </a:accent3>
      <a:accent4>
        <a:srgbClr val="FD98EB"/>
      </a:accent4>
      <a:accent5>
        <a:srgbClr val="6C5BE1"/>
      </a:accent5>
      <a:accent6>
        <a:srgbClr val="FFBD81"/>
      </a:accent6>
      <a:hlink>
        <a:srgbClr val="9227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urse Project Proposal by Slidesgo">
  <a:themeElements>
    <a:clrScheme name="Simple Light">
      <a:dk1>
        <a:srgbClr val="000000"/>
      </a:dk1>
      <a:lt1>
        <a:srgbClr val="92278F"/>
      </a:lt1>
      <a:dk2>
        <a:srgbClr val="FFBD81"/>
      </a:dk2>
      <a:lt2>
        <a:srgbClr val="FFFFFF"/>
      </a:lt2>
      <a:accent1>
        <a:srgbClr val="6C5BE1"/>
      </a:accent1>
      <a:accent2>
        <a:srgbClr val="000000"/>
      </a:accent2>
      <a:accent3>
        <a:srgbClr val="92278F"/>
      </a:accent3>
      <a:accent4>
        <a:srgbClr val="FD98EB"/>
      </a:accent4>
      <a:accent5>
        <a:srgbClr val="6C5BE1"/>
      </a:accent5>
      <a:accent6>
        <a:srgbClr val="FFBD81"/>
      </a:accent6>
      <a:hlink>
        <a:srgbClr val="9227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